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7" r:id="rId3"/>
    <p:sldId id="258" r:id="rId4"/>
    <p:sldId id="277" r:id="rId5"/>
    <p:sldId id="278" r:id="rId6"/>
    <p:sldId id="279" r:id="rId7"/>
    <p:sldId id="280" r:id="rId8"/>
    <p:sldId id="281" r:id="rId9"/>
    <p:sldId id="282" r:id="rId10"/>
    <p:sldId id="283" r:id="rId11"/>
    <p:sldId id="284" r:id="rId12"/>
    <p:sldId id="285" r:id="rId13"/>
    <p:sldId id="286" r:id="rId14"/>
    <p:sldId id="287" r:id="rId15"/>
    <p:sldId id="288" r:id="rId16"/>
    <p:sldId id="289" r:id="rId17"/>
    <p:sldId id="290"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21324" autoAdjust="0"/>
    <p:restoredTop sz="94660"/>
  </p:normalViewPr>
  <p:slideViewPr>
    <p:cSldViewPr snapToGrid="0">
      <p:cViewPr>
        <p:scale>
          <a:sx n="66" d="100"/>
          <a:sy n="66" d="100"/>
        </p:scale>
        <p:origin x="-402" y="-25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61622C-22C4-47F7-9264-EC0218A4C2F5}" type="datetimeFigureOut">
              <a:rPr lang="en-GB" smtClean="0"/>
              <a:pPr/>
              <a:t>23/03/2020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0C31E5-10D1-4472-B239-99562250A490}" type="slidenum">
              <a:rPr lang="en-GB" smtClean="0"/>
              <a:pPr/>
              <a:t>‹#›</a:t>
            </a:fld>
            <a:endParaRPr lang="en-GB"/>
          </a:p>
        </p:txBody>
      </p:sp>
    </p:spTree>
    <p:extLst>
      <p:ext uri="{BB962C8B-B14F-4D97-AF65-F5344CB8AC3E}">
        <p14:creationId xmlns:p14="http://schemas.microsoft.com/office/powerpoint/2010/main" xmlns="" val="23831177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488734A-42B4-4D45-B666-4703C60A8A50}" type="datetime1">
              <a:rPr lang="en-GB" smtClean="0"/>
              <a:pPr/>
              <a:t>23/03/2020</a:t>
            </a:fld>
            <a:endParaRPr lang="en-GB"/>
          </a:p>
        </p:txBody>
      </p:sp>
      <p:sp>
        <p:nvSpPr>
          <p:cNvPr id="5" name="Footer Placeholder 4"/>
          <p:cNvSpPr>
            <a:spLocks noGrp="1"/>
          </p:cNvSpPr>
          <p:nvPr>
            <p:ph type="ftr" sz="quarter" idx="11"/>
          </p:nvPr>
        </p:nvSpPr>
        <p:spPr/>
        <p:txBody>
          <a:bodyPr/>
          <a:lstStyle/>
          <a:p>
            <a:r>
              <a:rPr lang="en-GB"/>
              <a:t>Tyrone GAA- Coaching &amp; Games</a:t>
            </a:r>
          </a:p>
        </p:txBody>
      </p:sp>
      <p:sp>
        <p:nvSpPr>
          <p:cNvPr id="6" name="Slide Number Placeholder 5"/>
          <p:cNvSpPr>
            <a:spLocks noGrp="1"/>
          </p:cNvSpPr>
          <p:nvPr>
            <p:ph type="sldNum" sz="quarter" idx="12"/>
          </p:nvPr>
        </p:nvSpPr>
        <p:spPr/>
        <p:txBody>
          <a:bodyPr/>
          <a:lstStyle/>
          <a:p>
            <a:fld id="{8E520751-6BD2-45E6-96C8-4F2D37BD6ABA}" type="slidenum">
              <a:rPr lang="en-GB" smtClean="0"/>
              <a:pPr/>
              <a:t>‹#›</a:t>
            </a:fld>
            <a:endParaRPr lang="en-GB"/>
          </a:p>
        </p:txBody>
      </p:sp>
    </p:spTree>
    <p:extLst>
      <p:ext uri="{BB962C8B-B14F-4D97-AF65-F5344CB8AC3E}">
        <p14:creationId xmlns:p14="http://schemas.microsoft.com/office/powerpoint/2010/main" xmlns="" val="2350977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E226D1-3956-4367-B86C-77FDC91C8847}" type="datetime1">
              <a:rPr lang="en-GB" smtClean="0"/>
              <a:pPr/>
              <a:t>23/03/2020</a:t>
            </a:fld>
            <a:endParaRPr lang="en-GB"/>
          </a:p>
        </p:txBody>
      </p:sp>
      <p:sp>
        <p:nvSpPr>
          <p:cNvPr id="5" name="Footer Placeholder 4"/>
          <p:cNvSpPr>
            <a:spLocks noGrp="1"/>
          </p:cNvSpPr>
          <p:nvPr>
            <p:ph type="ftr" sz="quarter" idx="11"/>
          </p:nvPr>
        </p:nvSpPr>
        <p:spPr/>
        <p:txBody>
          <a:bodyPr/>
          <a:lstStyle/>
          <a:p>
            <a:r>
              <a:rPr lang="en-GB"/>
              <a:t>Tyrone GAA- Coaching &amp; Games</a:t>
            </a:r>
          </a:p>
        </p:txBody>
      </p:sp>
      <p:sp>
        <p:nvSpPr>
          <p:cNvPr id="6" name="Slide Number Placeholder 5"/>
          <p:cNvSpPr>
            <a:spLocks noGrp="1"/>
          </p:cNvSpPr>
          <p:nvPr>
            <p:ph type="sldNum" sz="quarter" idx="12"/>
          </p:nvPr>
        </p:nvSpPr>
        <p:spPr/>
        <p:txBody>
          <a:bodyPr/>
          <a:lstStyle/>
          <a:p>
            <a:fld id="{8E520751-6BD2-45E6-96C8-4F2D37BD6ABA}" type="slidenum">
              <a:rPr lang="en-GB" smtClean="0"/>
              <a:pPr/>
              <a:t>‹#›</a:t>
            </a:fld>
            <a:endParaRPr lang="en-GB"/>
          </a:p>
        </p:txBody>
      </p:sp>
    </p:spTree>
    <p:extLst>
      <p:ext uri="{BB962C8B-B14F-4D97-AF65-F5344CB8AC3E}">
        <p14:creationId xmlns:p14="http://schemas.microsoft.com/office/powerpoint/2010/main" xmlns="" val="952186050"/>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E226D1-3956-4367-B86C-77FDC91C8847}" type="datetime1">
              <a:rPr lang="en-GB" smtClean="0"/>
              <a:pPr/>
              <a:t>23/03/2020</a:t>
            </a:fld>
            <a:endParaRPr lang="en-GB"/>
          </a:p>
        </p:txBody>
      </p:sp>
      <p:sp>
        <p:nvSpPr>
          <p:cNvPr id="5" name="Footer Placeholder 4"/>
          <p:cNvSpPr>
            <a:spLocks noGrp="1"/>
          </p:cNvSpPr>
          <p:nvPr>
            <p:ph type="ftr" sz="quarter" idx="11"/>
          </p:nvPr>
        </p:nvSpPr>
        <p:spPr/>
        <p:txBody>
          <a:bodyPr/>
          <a:lstStyle/>
          <a:p>
            <a:r>
              <a:rPr lang="en-GB"/>
              <a:t>Tyrone GAA- Coaching &amp; Games</a:t>
            </a:r>
          </a:p>
        </p:txBody>
      </p:sp>
      <p:sp>
        <p:nvSpPr>
          <p:cNvPr id="6" name="Slide Number Placeholder 5"/>
          <p:cNvSpPr>
            <a:spLocks noGrp="1"/>
          </p:cNvSpPr>
          <p:nvPr>
            <p:ph type="sldNum" sz="quarter" idx="12"/>
          </p:nvPr>
        </p:nvSpPr>
        <p:spPr/>
        <p:txBody>
          <a:bodyPr/>
          <a:lstStyle/>
          <a:p>
            <a:fld id="{8E520751-6BD2-45E6-96C8-4F2D37BD6ABA}" type="slidenum">
              <a:rPr lang="en-GB" smtClean="0"/>
              <a:pPr/>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xmlns="" val="1965368854"/>
      </p:ext>
    </p:extLst>
  </p:cSld>
  <p:clrMapOvr>
    <a:masterClrMapping/>
  </p:clrMapOvr>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E226D1-3956-4367-B86C-77FDC91C8847}" type="datetime1">
              <a:rPr lang="en-GB" smtClean="0"/>
              <a:pPr/>
              <a:t>23/03/2020</a:t>
            </a:fld>
            <a:endParaRPr lang="en-GB"/>
          </a:p>
        </p:txBody>
      </p:sp>
      <p:sp>
        <p:nvSpPr>
          <p:cNvPr id="5" name="Footer Placeholder 4"/>
          <p:cNvSpPr>
            <a:spLocks noGrp="1"/>
          </p:cNvSpPr>
          <p:nvPr>
            <p:ph type="ftr" sz="quarter" idx="11"/>
          </p:nvPr>
        </p:nvSpPr>
        <p:spPr/>
        <p:txBody>
          <a:bodyPr/>
          <a:lstStyle/>
          <a:p>
            <a:r>
              <a:rPr lang="en-GB"/>
              <a:t>Tyrone GAA- Coaching &amp; Games</a:t>
            </a:r>
          </a:p>
        </p:txBody>
      </p:sp>
      <p:sp>
        <p:nvSpPr>
          <p:cNvPr id="6" name="Slide Number Placeholder 5"/>
          <p:cNvSpPr>
            <a:spLocks noGrp="1"/>
          </p:cNvSpPr>
          <p:nvPr>
            <p:ph type="sldNum" sz="quarter" idx="12"/>
          </p:nvPr>
        </p:nvSpPr>
        <p:spPr/>
        <p:txBody>
          <a:bodyPr/>
          <a:lstStyle/>
          <a:p>
            <a:fld id="{8E520751-6BD2-45E6-96C8-4F2D37BD6ABA}" type="slidenum">
              <a:rPr lang="en-GB" smtClean="0"/>
              <a:pPr/>
              <a:t>‹#›</a:t>
            </a:fld>
            <a:endParaRPr lang="en-GB"/>
          </a:p>
        </p:txBody>
      </p:sp>
    </p:spTree>
    <p:extLst>
      <p:ext uri="{BB962C8B-B14F-4D97-AF65-F5344CB8AC3E}">
        <p14:creationId xmlns:p14="http://schemas.microsoft.com/office/powerpoint/2010/main" xmlns="" val="1479754372"/>
      </p:ext>
    </p:extLst>
  </p:cSld>
  <p:clrMapOvr>
    <a:masterClrMapping/>
  </p:clrMapOvr>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E226D1-3956-4367-B86C-77FDC91C8847}" type="datetime1">
              <a:rPr lang="en-GB" smtClean="0"/>
              <a:pPr/>
              <a:t>23/03/2020</a:t>
            </a:fld>
            <a:endParaRPr lang="en-GB"/>
          </a:p>
        </p:txBody>
      </p:sp>
      <p:sp>
        <p:nvSpPr>
          <p:cNvPr id="5" name="Footer Placeholder 4"/>
          <p:cNvSpPr>
            <a:spLocks noGrp="1"/>
          </p:cNvSpPr>
          <p:nvPr>
            <p:ph type="ftr" sz="quarter" idx="11"/>
          </p:nvPr>
        </p:nvSpPr>
        <p:spPr/>
        <p:txBody>
          <a:bodyPr/>
          <a:lstStyle/>
          <a:p>
            <a:r>
              <a:rPr lang="en-GB"/>
              <a:t>Tyrone GAA- Coaching &amp; Games</a:t>
            </a:r>
          </a:p>
        </p:txBody>
      </p:sp>
      <p:sp>
        <p:nvSpPr>
          <p:cNvPr id="6" name="Slide Number Placeholder 5"/>
          <p:cNvSpPr>
            <a:spLocks noGrp="1"/>
          </p:cNvSpPr>
          <p:nvPr>
            <p:ph type="sldNum" sz="quarter" idx="12"/>
          </p:nvPr>
        </p:nvSpPr>
        <p:spPr/>
        <p:txBody>
          <a:bodyPr/>
          <a:lstStyle/>
          <a:p>
            <a:fld id="{8E520751-6BD2-45E6-96C8-4F2D37BD6ABA}" type="slidenum">
              <a:rPr lang="en-GB" smtClean="0"/>
              <a:pPr/>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3494649187"/>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E226D1-3956-4367-B86C-77FDC91C8847}" type="datetime1">
              <a:rPr lang="en-GB" smtClean="0"/>
              <a:pPr/>
              <a:t>23/03/2020</a:t>
            </a:fld>
            <a:endParaRPr lang="en-GB"/>
          </a:p>
        </p:txBody>
      </p:sp>
      <p:sp>
        <p:nvSpPr>
          <p:cNvPr id="5" name="Footer Placeholder 4"/>
          <p:cNvSpPr>
            <a:spLocks noGrp="1"/>
          </p:cNvSpPr>
          <p:nvPr>
            <p:ph type="ftr" sz="quarter" idx="11"/>
          </p:nvPr>
        </p:nvSpPr>
        <p:spPr/>
        <p:txBody>
          <a:bodyPr/>
          <a:lstStyle/>
          <a:p>
            <a:r>
              <a:rPr lang="en-GB"/>
              <a:t>Tyrone GAA- Coaching &amp; Games</a:t>
            </a:r>
          </a:p>
        </p:txBody>
      </p:sp>
      <p:sp>
        <p:nvSpPr>
          <p:cNvPr id="6" name="Slide Number Placeholder 5"/>
          <p:cNvSpPr>
            <a:spLocks noGrp="1"/>
          </p:cNvSpPr>
          <p:nvPr>
            <p:ph type="sldNum" sz="quarter" idx="12"/>
          </p:nvPr>
        </p:nvSpPr>
        <p:spPr/>
        <p:txBody>
          <a:bodyPr/>
          <a:lstStyle/>
          <a:p>
            <a:fld id="{8E520751-6BD2-45E6-96C8-4F2D37BD6ABA}" type="slidenum">
              <a:rPr lang="en-GB" smtClean="0"/>
              <a:pPr/>
              <a:t>‹#›</a:t>
            </a:fld>
            <a:endParaRPr lang="en-GB"/>
          </a:p>
        </p:txBody>
      </p:sp>
    </p:spTree>
    <p:extLst>
      <p:ext uri="{BB962C8B-B14F-4D97-AF65-F5344CB8AC3E}">
        <p14:creationId xmlns:p14="http://schemas.microsoft.com/office/powerpoint/2010/main" xmlns="" val="2811843083"/>
      </p:ext>
    </p:extLst>
  </p:cSld>
  <p:clrMapOvr>
    <a:masterClrMapping/>
  </p:clrMapOvr>
  <p:hf sldNum="0"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D831B4-781E-4CBE-A547-E63A23274A61}" type="datetime1">
              <a:rPr lang="en-GB" smtClean="0"/>
              <a:pPr/>
              <a:t>23/03/2020</a:t>
            </a:fld>
            <a:endParaRPr lang="en-GB"/>
          </a:p>
        </p:txBody>
      </p:sp>
      <p:sp>
        <p:nvSpPr>
          <p:cNvPr id="5" name="Footer Placeholder 4"/>
          <p:cNvSpPr>
            <a:spLocks noGrp="1"/>
          </p:cNvSpPr>
          <p:nvPr>
            <p:ph type="ftr" sz="quarter" idx="11"/>
          </p:nvPr>
        </p:nvSpPr>
        <p:spPr/>
        <p:txBody>
          <a:bodyPr/>
          <a:lstStyle/>
          <a:p>
            <a:r>
              <a:rPr lang="en-GB"/>
              <a:t>Tyrone GAA- Coaching &amp; Games</a:t>
            </a:r>
          </a:p>
        </p:txBody>
      </p:sp>
      <p:sp>
        <p:nvSpPr>
          <p:cNvPr id="6" name="Slide Number Placeholder 5"/>
          <p:cNvSpPr>
            <a:spLocks noGrp="1"/>
          </p:cNvSpPr>
          <p:nvPr>
            <p:ph type="sldNum" sz="quarter" idx="12"/>
          </p:nvPr>
        </p:nvSpPr>
        <p:spPr/>
        <p:txBody>
          <a:bodyPr/>
          <a:lstStyle/>
          <a:p>
            <a:fld id="{8E520751-6BD2-45E6-96C8-4F2D37BD6ABA}" type="slidenum">
              <a:rPr lang="en-GB" smtClean="0"/>
              <a:pPr/>
              <a:t>‹#›</a:t>
            </a:fld>
            <a:endParaRPr lang="en-GB"/>
          </a:p>
        </p:txBody>
      </p:sp>
    </p:spTree>
    <p:extLst>
      <p:ext uri="{BB962C8B-B14F-4D97-AF65-F5344CB8AC3E}">
        <p14:creationId xmlns:p14="http://schemas.microsoft.com/office/powerpoint/2010/main" xmlns="" val="38408793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5F19E5-240F-44E1-9931-A61EC9190745}" type="datetime1">
              <a:rPr lang="en-GB" smtClean="0"/>
              <a:pPr/>
              <a:t>23/03/2020</a:t>
            </a:fld>
            <a:endParaRPr lang="en-GB"/>
          </a:p>
        </p:txBody>
      </p:sp>
      <p:sp>
        <p:nvSpPr>
          <p:cNvPr id="5" name="Footer Placeholder 4"/>
          <p:cNvSpPr>
            <a:spLocks noGrp="1"/>
          </p:cNvSpPr>
          <p:nvPr>
            <p:ph type="ftr" sz="quarter" idx="11"/>
          </p:nvPr>
        </p:nvSpPr>
        <p:spPr/>
        <p:txBody>
          <a:bodyPr/>
          <a:lstStyle/>
          <a:p>
            <a:r>
              <a:rPr lang="en-GB"/>
              <a:t>Tyrone GAA- Coaching &amp; Games</a:t>
            </a:r>
          </a:p>
        </p:txBody>
      </p:sp>
      <p:sp>
        <p:nvSpPr>
          <p:cNvPr id="6" name="Slide Number Placeholder 5"/>
          <p:cNvSpPr>
            <a:spLocks noGrp="1"/>
          </p:cNvSpPr>
          <p:nvPr>
            <p:ph type="sldNum" sz="quarter" idx="12"/>
          </p:nvPr>
        </p:nvSpPr>
        <p:spPr/>
        <p:txBody>
          <a:bodyPr/>
          <a:lstStyle/>
          <a:p>
            <a:fld id="{8E520751-6BD2-45E6-96C8-4F2D37BD6ABA}" type="slidenum">
              <a:rPr lang="en-GB" smtClean="0"/>
              <a:pPr/>
              <a:t>‹#›</a:t>
            </a:fld>
            <a:endParaRPr lang="en-GB"/>
          </a:p>
        </p:txBody>
      </p:sp>
    </p:spTree>
    <p:extLst>
      <p:ext uri="{BB962C8B-B14F-4D97-AF65-F5344CB8AC3E}">
        <p14:creationId xmlns:p14="http://schemas.microsoft.com/office/powerpoint/2010/main" xmlns="" val="4044328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A42B7D-AAAA-4202-97DD-28BFA92D15F9}" type="datetime1">
              <a:rPr lang="en-GB" smtClean="0"/>
              <a:pPr/>
              <a:t>23/03/2020</a:t>
            </a:fld>
            <a:endParaRPr lang="en-GB"/>
          </a:p>
        </p:txBody>
      </p:sp>
      <p:sp>
        <p:nvSpPr>
          <p:cNvPr id="5" name="Footer Placeholder 4"/>
          <p:cNvSpPr>
            <a:spLocks noGrp="1"/>
          </p:cNvSpPr>
          <p:nvPr>
            <p:ph type="ftr" sz="quarter" idx="11"/>
          </p:nvPr>
        </p:nvSpPr>
        <p:spPr/>
        <p:txBody>
          <a:bodyPr/>
          <a:lstStyle/>
          <a:p>
            <a:r>
              <a:rPr lang="en-GB"/>
              <a:t>Tyrone GAA- Coaching &amp; Games</a:t>
            </a:r>
          </a:p>
        </p:txBody>
      </p:sp>
      <p:sp>
        <p:nvSpPr>
          <p:cNvPr id="6" name="Slide Number Placeholder 5"/>
          <p:cNvSpPr>
            <a:spLocks noGrp="1"/>
          </p:cNvSpPr>
          <p:nvPr>
            <p:ph type="sldNum" sz="quarter" idx="12"/>
          </p:nvPr>
        </p:nvSpPr>
        <p:spPr/>
        <p:txBody>
          <a:bodyPr/>
          <a:lstStyle/>
          <a:p>
            <a:fld id="{8E520751-6BD2-45E6-96C8-4F2D37BD6ABA}" type="slidenum">
              <a:rPr lang="en-GB" smtClean="0"/>
              <a:pPr/>
              <a:t>‹#›</a:t>
            </a:fld>
            <a:endParaRPr lang="en-GB"/>
          </a:p>
        </p:txBody>
      </p:sp>
    </p:spTree>
    <p:extLst>
      <p:ext uri="{BB962C8B-B14F-4D97-AF65-F5344CB8AC3E}">
        <p14:creationId xmlns:p14="http://schemas.microsoft.com/office/powerpoint/2010/main" xmlns="" val="1080268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1D0B23-9225-4950-A263-AE68AE784B73}" type="datetime1">
              <a:rPr lang="en-GB" smtClean="0"/>
              <a:pPr/>
              <a:t>23/03/2020</a:t>
            </a:fld>
            <a:endParaRPr lang="en-GB"/>
          </a:p>
        </p:txBody>
      </p:sp>
      <p:sp>
        <p:nvSpPr>
          <p:cNvPr id="5" name="Footer Placeholder 4"/>
          <p:cNvSpPr>
            <a:spLocks noGrp="1"/>
          </p:cNvSpPr>
          <p:nvPr>
            <p:ph type="ftr" sz="quarter" idx="11"/>
          </p:nvPr>
        </p:nvSpPr>
        <p:spPr/>
        <p:txBody>
          <a:bodyPr/>
          <a:lstStyle/>
          <a:p>
            <a:r>
              <a:rPr lang="en-GB"/>
              <a:t>Tyrone GAA- Coaching &amp; Games</a:t>
            </a:r>
          </a:p>
        </p:txBody>
      </p:sp>
      <p:sp>
        <p:nvSpPr>
          <p:cNvPr id="6" name="Slide Number Placeholder 5"/>
          <p:cNvSpPr>
            <a:spLocks noGrp="1"/>
          </p:cNvSpPr>
          <p:nvPr>
            <p:ph type="sldNum" sz="quarter" idx="12"/>
          </p:nvPr>
        </p:nvSpPr>
        <p:spPr/>
        <p:txBody>
          <a:bodyPr/>
          <a:lstStyle/>
          <a:p>
            <a:fld id="{8E520751-6BD2-45E6-96C8-4F2D37BD6ABA}" type="slidenum">
              <a:rPr lang="en-GB" smtClean="0"/>
              <a:pPr/>
              <a:t>‹#›</a:t>
            </a:fld>
            <a:endParaRPr lang="en-GB"/>
          </a:p>
        </p:txBody>
      </p:sp>
    </p:spTree>
    <p:extLst>
      <p:ext uri="{BB962C8B-B14F-4D97-AF65-F5344CB8AC3E}">
        <p14:creationId xmlns:p14="http://schemas.microsoft.com/office/powerpoint/2010/main" xmlns="" val="3244620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5EBCB-E838-4FA7-B87A-C5B42519470E}" type="datetime1">
              <a:rPr lang="en-GB" smtClean="0"/>
              <a:pPr/>
              <a:t>23/03/2020</a:t>
            </a:fld>
            <a:endParaRPr lang="en-GB"/>
          </a:p>
        </p:txBody>
      </p:sp>
      <p:sp>
        <p:nvSpPr>
          <p:cNvPr id="6" name="Footer Placeholder 5"/>
          <p:cNvSpPr>
            <a:spLocks noGrp="1"/>
          </p:cNvSpPr>
          <p:nvPr>
            <p:ph type="ftr" sz="quarter" idx="11"/>
          </p:nvPr>
        </p:nvSpPr>
        <p:spPr/>
        <p:txBody>
          <a:bodyPr/>
          <a:lstStyle/>
          <a:p>
            <a:r>
              <a:rPr lang="en-GB"/>
              <a:t>Tyrone GAA- Coaching &amp; Games</a:t>
            </a:r>
          </a:p>
        </p:txBody>
      </p:sp>
      <p:sp>
        <p:nvSpPr>
          <p:cNvPr id="7" name="Slide Number Placeholder 6"/>
          <p:cNvSpPr>
            <a:spLocks noGrp="1"/>
          </p:cNvSpPr>
          <p:nvPr>
            <p:ph type="sldNum" sz="quarter" idx="12"/>
          </p:nvPr>
        </p:nvSpPr>
        <p:spPr/>
        <p:txBody>
          <a:bodyPr/>
          <a:lstStyle/>
          <a:p>
            <a:fld id="{8E520751-6BD2-45E6-96C8-4F2D37BD6ABA}" type="slidenum">
              <a:rPr lang="en-GB" smtClean="0"/>
              <a:pPr/>
              <a:t>‹#›</a:t>
            </a:fld>
            <a:endParaRPr lang="en-GB"/>
          </a:p>
        </p:txBody>
      </p:sp>
    </p:spTree>
    <p:extLst>
      <p:ext uri="{BB962C8B-B14F-4D97-AF65-F5344CB8AC3E}">
        <p14:creationId xmlns:p14="http://schemas.microsoft.com/office/powerpoint/2010/main" xmlns="" val="1231920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72DF600-618D-438D-A217-806DAE5108D7}" type="datetime1">
              <a:rPr lang="en-GB" smtClean="0"/>
              <a:pPr/>
              <a:t>23/03/2020</a:t>
            </a:fld>
            <a:endParaRPr lang="en-GB"/>
          </a:p>
        </p:txBody>
      </p:sp>
      <p:sp>
        <p:nvSpPr>
          <p:cNvPr id="8" name="Footer Placeholder 7"/>
          <p:cNvSpPr>
            <a:spLocks noGrp="1"/>
          </p:cNvSpPr>
          <p:nvPr>
            <p:ph type="ftr" sz="quarter" idx="11"/>
          </p:nvPr>
        </p:nvSpPr>
        <p:spPr/>
        <p:txBody>
          <a:bodyPr/>
          <a:lstStyle/>
          <a:p>
            <a:r>
              <a:rPr lang="en-GB"/>
              <a:t>Tyrone GAA- Coaching &amp; Games</a:t>
            </a:r>
          </a:p>
        </p:txBody>
      </p:sp>
      <p:sp>
        <p:nvSpPr>
          <p:cNvPr id="9" name="Slide Number Placeholder 8"/>
          <p:cNvSpPr>
            <a:spLocks noGrp="1"/>
          </p:cNvSpPr>
          <p:nvPr>
            <p:ph type="sldNum" sz="quarter" idx="12"/>
          </p:nvPr>
        </p:nvSpPr>
        <p:spPr/>
        <p:txBody>
          <a:bodyPr/>
          <a:lstStyle/>
          <a:p>
            <a:fld id="{8E520751-6BD2-45E6-96C8-4F2D37BD6ABA}" type="slidenum">
              <a:rPr lang="en-GB" smtClean="0"/>
              <a:pPr/>
              <a:t>‹#›</a:t>
            </a:fld>
            <a:endParaRPr lang="en-GB"/>
          </a:p>
        </p:txBody>
      </p:sp>
    </p:spTree>
    <p:extLst>
      <p:ext uri="{BB962C8B-B14F-4D97-AF65-F5344CB8AC3E}">
        <p14:creationId xmlns:p14="http://schemas.microsoft.com/office/powerpoint/2010/main" xmlns="" val="2720223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2A8AB51-F068-4B4F-9A6E-56306AEFFD45}" type="datetime1">
              <a:rPr lang="en-GB" smtClean="0"/>
              <a:pPr/>
              <a:t>23/03/2020</a:t>
            </a:fld>
            <a:endParaRPr lang="en-GB"/>
          </a:p>
        </p:txBody>
      </p:sp>
      <p:sp>
        <p:nvSpPr>
          <p:cNvPr id="4" name="Footer Placeholder 3"/>
          <p:cNvSpPr>
            <a:spLocks noGrp="1"/>
          </p:cNvSpPr>
          <p:nvPr>
            <p:ph type="ftr" sz="quarter" idx="11"/>
          </p:nvPr>
        </p:nvSpPr>
        <p:spPr/>
        <p:txBody>
          <a:bodyPr/>
          <a:lstStyle/>
          <a:p>
            <a:r>
              <a:rPr lang="en-GB"/>
              <a:t>Tyrone GAA- Coaching &amp; Games</a:t>
            </a:r>
          </a:p>
        </p:txBody>
      </p:sp>
      <p:sp>
        <p:nvSpPr>
          <p:cNvPr id="5" name="Slide Number Placeholder 4"/>
          <p:cNvSpPr>
            <a:spLocks noGrp="1"/>
          </p:cNvSpPr>
          <p:nvPr>
            <p:ph type="sldNum" sz="quarter" idx="12"/>
          </p:nvPr>
        </p:nvSpPr>
        <p:spPr/>
        <p:txBody>
          <a:bodyPr/>
          <a:lstStyle/>
          <a:p>
            <a:fld id="{8E520751-6BD2-45E6-96C8-4F2D37BD6ABA}" type="slidenum">
              <a:rPr lang="en-GB" smtClean="0"/>
              <a:pPr/>
              <a:t>‹#›</a:t>
            </a:fld>
            <a:endParaRPr lang="en-GB"/>
          </a:p>
        </p:txBody>
      </p:sp>
    </p:spTree>
    <p:extLst>
      <p:ext uri="{BB962C8B-B14F-4D97-AF65-F5344CB8AC3E}">
        <p14:creationId xmlns:p14="http://schemas.microsoft.com/office/powerpoint/2010/main" xmlns="" val="24116656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E390B5-8267-4151-934A-5D6D59133581}" type="datetime1">
              <a:rPr lang="en-GB" smtClean="0"/>
              <a:pPr/>
              <a:t>23/03/2020</a:t>
            </a:fld>
            <a:endParaRPr lang="en-GB"/>
          </a:p>
        </p:txBody>
      </p:sp>
      <p:sp>
        <p:nvSpPr>
          <p:cNvPr id="3" name="Footer Placeholder 2"/>
          <p:cNvSpPr>
            <a:spLocks noGrp="1"/>
          </p:cNvSpPr>
          <p:nvPr>
            <p:ph type="ftr" sz="quarter" idx="11"/>
          </p:nvPr>
        </p:nvSpPr>
        <p:spPr/>
        <p:txBody>
          <a:bodyPr/>
          <a:lstStyle/>
          <a:p>
            <a:r>
              <a:rPr lang="en-GB"/>
              <a:t>Tyrone GAA- Coaching &amp; Games</a:t>
            </a:r>
          </a:p>
        </p:txBody>
      </p:sp>
      <p:sp>
        <p:nvSpPr>
          <p:cNvPr id="4" name="Slide Number Placeholder 3"/>
          <p:cNvSpPr>
            <a:spLocks noGrp="1"/>
          </p:cNvSpPr>
          <p:nvPr>
            <p:ph type="sldNum" sz="quarter" idx="12"/>
          </p:nvPr>
        </p:nvSpPr>
        <p:spPr/>
        <p:txBody>
          <a:bodyPr/>
          <a:lstStyle/>
          <a:p>
            <a:fld id="{8E520751-6BD2-45E6-96C8-4F2D37BD6ABA}" type="slidenum">
              <a:rPr lang="en-GB" smtClean="0"/>
              <a:pPr/>
              <a:t>‹#›</a:t>
            </a:fld>
            <a:endParaRPr lang="en-GB"/>
          </a:p>
        </p:txBody>
      </p:sp>
    </p:spTree>
    <p:extLst>
      <p:ext uri="{BB962C8B-B14F-4D97-AF65-F5344CB8AC3E}">
        <p14:creationId xmlns:p14="http://schemas.microsoft.com/office/powerpoint/2010/main" xmlns="" val="831764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42612A2-A64D-420C-91D5-5E4D3EF87237}" type="datetime1">
              <a:rPr lang="en-GB" smtClean="0"/>
              <a:pPr/>
              <a:t>23/03/2020</a:t>
            </a:fld>
            <a:endParaRPr lang="en-GB"/>
          </a:p>
        </p:txBody>
      </p:sp>
      <p:sp>
        <p:nvSpPr>
          <p:cNvPr id="6" name="Footer Placeholder 5"/>
          <p:cNvSpPr>
            <a:spLocks noGrp="1"/>
          </p:cNvSpPr>
          <p:nvPr>
            <p:ph type="ftr" sz="quarter" idx="11"/>
          </p:nvPr>
        </p:nvSpPr>
        <p:spPr/>
        <p:txBody>
          <a:bodyPr/>
          <a:lstStyle/>
          <a:p>
            <a:r>
              <a:rPr lang="en-GB"/>
              <a:t>Tyrone GAA- Coaching &amp; Games</a:t>
            </a:r>
          </a:p>
        </p:txBody>
      </p:sp>
      <p:sp>
        <p:nvSpPr>
          <p:cNvPr id="7" name="Slide Number Placeholder 6"/>
          <p:cNvSpPr>
            <a:spLocks noGrp="1"/>
          </p:cNvSpPr>
          <p:nvPr>
            <p:ph type="sldNum" sz="quarter" idx="12"/>
          </p:nvPr>
        </p:nvSpPr>
        <p:spPr/>
        <p:txBody>
          <a:bodyPr/>
          <a:lstStyle/>
          <a:p>
            <a:fld id="{8E520751-6BD2-45E6-96C8-4F2D37BD6ABA}" type="slidenum">
              <a:rPr lang="en-GB" smtClean="0"/>
              <a:pPr/>
              <a:t>‹#›</a:t>
            </a:fld>
            <a:endParaRPr lang="en-GB"/>
          </a:p>
        </p:txBody>
      </p:sp>
    </p:spTree>
    <p:extLst>
      <p:ext uri="{BB962C8B-B14F-4D97-AF65-F5344CB8AC3E}">
        <p14:creationId xmlns:p14="http://schemas.microsoft.com/office/powerpoint/2010/main" xmlns="" val="3325046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0CCFF81-C620-497C-8CB0-EC78680FF9E0}" type="datetime1">
              <a:rPr lang="en-GB" smtClean="0"/>
              <a:pPr/>
              <a:t>23/03/2020</a:t>
            </a:fld>
            <a:endParaRPr lang="en-GB"/>
          </a:p>
        </p:txBody>
      </p:sp>
      <p:sp>
        <p:nvSpPr>
          <p:cNvPr id="6" name="Footer Placeholder 5"/>
          <p:cNvSpPr>
            <a:spLocks noGrp="1"/>
          </p:cNvSpPr>
          <p:nvPr>
            <p:ph type="ftr" sz="quarter" idx="11"/>
          </p:nvPr>
        </p:nvSpPr>
        <p:spPr/>
        <p:txBody>
          <a:bodyPr/>
          <a:lstStyle/>
          <a:p>
            <a:r>
              <a:rPr lang="en-GB"/>
              <a:t>Tyrone GAA- Coaching &amp; Games</a:t>
            </a:r>
          </a:p>
        </p:txBody>
      </p:sp>
      <p:sp>
        <p:nvSpPr>
          <p:cNvPr id="7" name="Slide Number Placeholder 6"/>
          <p:cNvSpPr>
            <a:spLocks noGrp="1"/>
          </p:cNvSpPr>
          <p:nvPr>
            <p:ph type="sldNum" sz="quarter" idx="12"/>
          </p:nvPr>
        </p:nvSpPr>
        <p:spPr/>
        <p:txBody>
          <a:bodyPr/>
          <a:lstStyle/>
          <a:p>
            <a:fld id="{8E520751-6BD2-45E6-96C8-4F2D37BD6ABA}" type="slidenum">
              <a:rPr lang="en-GB" smtClean="0"/>
              <a:pPr/>
              <a:t>‹#›</a:t>
            </a:fld>
            <a:endParaRPr lang="en-GB"/>
          </a:p>
        </p:txBody>
      </p:sp>
    </p:spTree>
    <p:extLst>
      <p:ext uri="{BB962C8B-B14F-4D97-AF65-F5344CB8AC3E}">
        <p14:creationId xmlns:p14="http://schemas.microsoft.com/office/powerpoint/2010/main" xmlns="" val="2388851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5E226D1-3956-4367-B86C-77FDC91C8847}" type="datetime1">
              <a:rPr lang="en-GB" smtClean="0"/>
              <a:pPr/>
              <a:t>23/03/2020</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GB"/>
              <a:t>Tyrone GAA- Coaching &amp; Games</a:t>
            </a: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E520751-6BD2-45E6-96C8-4F2D37BD6ABA}" type="slidenum">
              <a:rPr lang="en-GB" smtClean="0"/>
              <a:pPr/>
              <a:t>‹#›</a:t>
            </a:fld>
            <a:endParaRPr lang="en-GB"/>
          </a:p>
        </p:txBody>
      </p:sp>
    </p:spTree>
    <p:extLst>
      <p:ext uri="{BB962C8B-B14F-4D97-AF65-F5344CB8AC3E}">
        <p14:creationId xmlns:p14="http://schemas.microsoft.com/office/powerpoint/2010/main" xmlns="" val="14219922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sldNum="0"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3.gif"/></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9.png"/><Relationship Id="rId4" Type="http://schemas.openxmlformats.org/officeDocument/2006/relationships/image" Target="../media/image3.gif"/></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9.png"/><Relationship Id="rId4" Type="http://schemas.openxmlformats.org/officeDocument/2006/relationships/image" Target="../media/image3.gif"/></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9.png"/><Relationship Id="rId4" Type="http://schemas.openxmlformats.org/officeDocument/2006/relationships/image" Target="../media/image3.gif"/></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3.gif"/></Relationships>
</file>

<file path=ppt/slides/_rels/slide15.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9.png"/><Relationship Id="rId10" Type="http://schemas.openxmlformats.org/officeDocument/2006/relationships/image" Target="../media/image8.png"/><Relationship Id="rId4" Type="http://schemas.openxmlformats.org/officeDocument/2006/relationships/image" Target="../media/image3.gif"/><Relationship Id="rId9" Type="http://schemas.openxmlformats.org/officeDocument/2006/relationships/image" Target="../media/image7.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9.png"/><Relationship Id="rId4" Type="http://schemas.openxmlformats.org/officeDocument/2006/relationships/image" Target="../media/image3.gif"/></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3.gif"/></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gif"/><Relationship Id="rId9" Type="http://schemas.openxmlformats.org/officeDocument/2006/relationships/image" Target="../media/image8.png"/></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gif"/><Relationship Id="rId9" Type="http://schemas.openxmlformats.org/officeDocument/2006/relationships/image" Target="../media/image8.png"/></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2.png"/><Relationship Id="rId7"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gif"/><Relationship Id="rId9"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3.gif"/></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3.gif"/></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3.gif"/></Relationships>
</file>

<file path=ppt/slides/_rels/slide9.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gif"/><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xmlns="" id="{42070A9E-C1C0-4588-A7E1-44990E8D9147}"/>
              </a:ext>
            </a:extLst>
          </p:cNvPr>
          <p:cNvSpPr>
            <a:spLocks noGrp="1"/>
          </p:cNvSpPr>
          <p:nvPr>
            <p:ph type="ftr" sz="quarter" idx="11"/>
          </p:nvPr>
        </p:nvSpPr>
        <p:spPr>
          <a:xfrm>
            <a:off x="4038600" y="6223828"/>
            <a:ext cx="4114800" cy="365125"/>
          </a:xfrm>
        </p:spPr>
        <p:txBody>
          <a:bodyPr/>
          <a:lstStyle/>
          <a:p>
            <a:pPr algn="ctr"/>
            <a:r>
              <a:rPr lang="en-GB" sz="1800" b="1" dirty="0"/>
              <a:t>Tyrone GAA- Coaching &amp; Games</a:t>
            </a:r>
          </a:p>
        </p:txBody>
      </p:sp>
      <p:sp>
        <p:nvSpPr>
          <p:cNvPr id="5" name="Rectangle 4">
            <a:extLst>
              <a:ext uri="{FF2B5EF4-FFF2-40B4-BE49-F238E27FC236}">
                <a16:creationId xmlns:a16="http://schemas.microsoft.com/office/drawing/2014/main" xmlns="" id="{970F4895-7967-4E46-96D6-123FE52A5610}"/>
              </a:ext>
            </a:extLst>
          </p:cNvPr>
          <p:cNvSpPr/>
          <p:nvPr/>
        </p:nvSpPr>
        <p:spPr>
          <a:xfrm>
            <a:off x="2854187" y="1072274"/>
            <a:ext cx="6483625" cy="2554545"/>
          </a:xfrm>
          <a:prstGeom prst="rect">
            <a:avLst/>
          </a:prstGeom>
          <a:noFill/>
        </p:spPr>
        <p:txBody>
          <a:bodyPr wrap="square" lIns="91440" tIns="45720" rIns="91440" bIns="45720">
            <a:spAutoFit/>
          </a:bodyPr>
          <a:lstStyle/>
          <a:p>
            <a:pPr algn="ctr"/>
            <a:r>
              <a:rPr lang="en-GB" sz="8000" b="1" dirty="0" smtClean="0">
                <a:ln w="12700" cmpd="sng">
                  <a:solidFill>
                    <a:schemeClr val="accent4"/>
                  </a:solidFill>
                  <a:prstDash val="solid"/>
                </a:ln>
                <a:solidFill>
                  <a:srgbClr val="FF0000"/>
                </a:solidFill>
              </a:rPr>
              <a:t>Parent Resource</a:t>
            </a:r>
            <a:endParaRPr lang="en-GB" sz="8000" b="1" cap="none" spc="0" dirty="0">
              <a:ln w="12700" cmpd="sng">
                <a:solidFill>
                  <a:schemeClr val="accent4"/>
                </a:solidFill>
                <a:prstDash val="solid"/>
              </a:ln>
              <a:solidFill>
                <a:srgbClr val="FF0000"/>
              </a:solidFill>
              <a:effectLst/>
            </a:endParaRPr>
          </a:p>
        </p:txBody>
      </p:sp>
      <p:pic>
        <p:nvPicPr>
          <p:cNvPr id="6" name="Picture 5">
            <a:extLst>
              <a:ext uri="{FF2B5EF4-FFF2-40B4-BE49-F238E27FC236}">
                <a16:creationId xmlns:a16="http://schemas.microsoft.com/office/drawing/2014/main" xmlns="" id="{4595A644-E79B-44F9-8522-9A29EE957957}"/>
              </a:ext>
            </a:extLst>
          </p:cNvPr>
          <p:cNvPicPr>
            <a:picLocks noChangeAspect="1"/>
          </p:cNvPicPr>
          <p:nvPr/>
        </p:nvPicPr>
        <p:blipFill>
          <a:blip r:embed="rId2" cstate="print"/>
          <a:stretch>
            <a:fillRect/>
          </a:stretch>
        </p:blipFill>
        <p:spPr>
          <a:xfrm>
            <a:off x="368032" y="5347702"/>
            <a:ext cx="1517040" cy="1510298"/>
          </a:xfrm>
          <a:prstGeom prst="rect">
            <a:avLst/>
          </a:prstGeom>
        </p:spPr>
      </p:pic>
      <p:sp>
        <p:nvSpPr>
          <p:cNvPr id="7" name="Rectangle 6">
            <a:extLst>
              <a:ext uri="{FF2B5EF4-FFF2-40B4-BE49-F238E27FC236}">
                <a16:creationId xmlns:a16="http://schemas.microsoft.com/office/drawing/2014/main" xmlns="" id="{970F4895-7967-4E46-96D6-123FE52A5610}"/>
              </a:ext>
            </a:extLst>
          </p:cNvPr>
          <p:cNvSpPr/>
          <p:nvPr/>
        </p:nvSpPr>
        <p:spPr>
          <a:xfrm>
            <a:off x="2993525" y="3837246"/>
            <a:ext cx="6483625" cy="1938992"/>
          </a:xfrm>
          <a:prstGeom prst="rect">
            <a:avLst/>
          </a:prstGeom>
          <a:noFill/>
        </p:spPr>
        <p:txBody>
          <a:bodyPr wrap="square" lIns="91440" tIns="45720" rIns="91440" bIns="45720">
            <a:spAutoFit/>
          </a:bodyPr>
          <a:lstStyle/>
          <a:p>
            <a:pPr algn="ctr"/>
            <a:r>
              <a:rPr lang="en-GB" sz="6000" b="1" dirty="0" smtClean="0">
                <a:ln w="12700" cmpd="sng">
                  <a:solidFill>
                    <a:schemeClr val="accent4"/>
                  </a:solidFill>
                  <a:prstDash val="solid"/>
                </a:ln>
                <a:solidFill>
                  <a:srgbClr val="FF0000"/>
                </a:solidFill>
              </a:rPr>
              <a:t>Stay at home games</a:t>
            </a:r>
            <a:endParaRPr lang="en-GB" sz="6000" b="1" cap="none" spc="0" dirty="0">
              <a:ln w="12700" cmpd="sng">
                <a:solidFill>
                  <a:schemeClr val="accent4"/>
                </a:solidFill>
                <a:prstDash val="solid"/>
              </a:ln>
              <a:solidFill>
                <a:srgbClr val="FF0000"/>
              </a:solidFill>
              <a:effectLst/>
            </a:endParaRPr>
          </a:p>
        </p:txBody>
      </p:sp>
    </p:spTree>
    <p:extLst>
      <p:ext uri="{BB962C8B-B14F-4D97-AF65-F5344CB8AC3E}">
        <p14:creationId xmlns:p14="http://schemas.microsoft.com/office/powerpoint/2010/main" xmlns="" val="37064364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1CE0D73-ABFC-490A-B3A4-9EB0C7A671B5}"/>
              </a:ext>
            </a:extLst>
          </p:cNvPr>
          <p:cNvSpPr>
            <a:spLocks noGrp="1"/>
          </p:cNvSpPr>
          <p:nvPr>
            <p:ph idx="1"/>
          </p:nvPr>
        </p:nvSpPr>
        <p:spPr>
          <a:xfrm>
            <a:off x="5172891" y="1231422"/>
            <a:ext cx="4730021" cy="5051812"/>
          </a:xfrm>
        </p:spPr>
        <p:txBody>
          <a:bodyPr>
            <a:normAutofit/>
          </a:bodyPr>
          <a:lstStyle/>
          <a:p>
            <a:pPr marL="0" indent="0">
              <a:buNone/>
            </a:pPr>
            <a:r>
              <a:rPr lang="en-GB" sz="1400" u="sng" dirty="0" smtClean="0"/>
              <a:t>Under 8’s</a:t>
            </a:r>
            <a:r>
              <a:rPr lang="en-GB" sz="1400" dirty="0" smtClean="0"/>
              <a:t> – </a:t>
            </a:r>
            <a:r>
              <a:rPr lang="en-GB" sz="1400" dirty="0" smtClean="0"/>
              <a:t>Punt kicking off both feet</a:t>
            </a:r>
            <a:endParaRPr lang="en-GB" sz="1400" dirty="0" smtClean="0"/>
          </a:p>
          <a:p>
            <a:pPr marL="0" indent="0">
              <a:buNone/>
            </a:pPr>
            <a:r>
              <a:rPr lang="en-GB" sz="1400" u="sng" dirty="0" smtClean="0"/>
              <a:t>Rules</a:t>
            </a:r>
          </a:p>
          <a:p>
            <a:pPr marL="0" indent="0">
              <a:buNone/>
            </a:pPr>
            <a:r>
              <a:rPr lang="en-GB" sz="1400" dirty="0" smtClean="0"/>
              <a:t>Using th</a:t>
            </a:r>
            <a:r>
              <a:rPr lang="en-GB" sz="1400" dirty="0" smtClean="0"/>
              <a:t>e punt kick practice kicking the ball off the wall using both feet. To increase difficulty stand further away from the wall.</a:t>
            </a:r>
            <a:endParaRPr lang="en-GB" sz="1400" dirty="0" smtClean="0"/>
          </a:p>
          <a:p>
            <a:pPr marL="0" indent="0">
              <a:buNone/>
            </a:pPr>
            <a:r>
              <a:rPr lang="en-GB" sz="1400" u="sng" dirty="0" smtClean="0"/>
              <a:t>Coaching Points</a:t>
            </a:r>
          </a:p>
          <a:p>
            <a:pPr marL="0" indent="0">
              <a:buNone/>
            </a:pPr>
            <a:r>
              <a:rPr lang="en-GB" sz="1400" u="sng" dirty="0" smtClean="0"/>
              <a:t>Head </a:t>
            </a:r>
            <a:r>
              <a:rPr lang="en-GB" sz="1400" u="sng" dirty="0" smtClean="0"/>
              <a:t>–</a:t>
            </a:r>
            <a:r>
              <a:rPr lang="en-GB" sz="1400" dirty="0" smtClean="0"/>
              <a:t> </a:t>
            </a:r>
            <a:r>
              <a:rPr lang="en-GB" sz="1400" dirty="0" smtClean="0"/>
              <a:t>First look at the target and then focus on the ball, watching it the whole way down onto the foot.</a:t>
            </a:r>
            <a:endParaRPr lang="en-GB" sz="1400" u="sng" dirty="0" smtClean="0"/>
          </a:p>
          <a:p>
            <a:pPr marL="0" indent="0">
              <a:buNone/>
            </a:pPr>
            <a:r>
              <a:rPr lang="en-GB" sz="1400" u="sng" dirty="0" smtClean="0"/>
              <a:t>Hands </a:t>
            </a:r>
            <a:r>
              <a:rPr lang="en-GB" sz="1400" u="sng" dirty="0" smtClean="0"/>
              <a:t>–</a:t>
            </a:r>
            <a:r>
              <a:rPr lang="en-GB" sz="1400" dirty="0" smtClean="0"/>
              <a:t> </a:t>
            </a:r>
            <a:r>
              <a:rPr lang="en-GB" sz="1400" dirty="0" smtClean="0"/>
              <a:t>Drop the ball gently onto the foot using the appropriate hand i.e. right hand onto right foot and left hand onto left foot.</a:t>
            </a:r>
            <a:endParaRPr lang="en-GB" sz="1400" u="sng" dirty="0" smtClean="0"/>
          </a:p>
          <a:p>
            <a:pPr marL="0" indent="0">
              <a:buNone/>
            </a:pPr>
            <a:r>
              <a:rPr lang="en-GB" sz="1400" u="sng" dirty="0" smtClean="0"/>
              <a:t>Feet </a:t>
            </a:r>
            <a:r>
              <a:rPr lang="en-GB" sz="1400" u="sng" dirty="0" smtClean="0"/>
              <a:t>–</a:t>
            </a:r>
            <a:r>
              <a:rPr lang="en-GB" sz="1400" dirty="0" smtClean="0"/>
              <a:t> Lift back leg as the ball leaves the hand and bring it through to meet the ball as it falls.</a:t>
            </a:r>
          </a:p>
          <a:p>
            <a:pPr marL="0" indent="0">
              <a:buNone/>
            </a:pPr>
            <a:r>
              <a:rPr lang="en-GB" sz="1400" dirty="0" smtClean="0"/>
              <a:t>With the toe pointed downwards, kick through the ball making contact with the laces part of the shoe.</a:t>
            </a:r>
            <a:endParaRPr lang="en-GB" sz="1400" dirty="0" smtClean="0"/>
          </a:p>
          <a:p>
            <a:pPr marL="0" indent="0">
              <a:buNone/>
            </a:pPr>
            <a:r>
              <a:rPr lang="en-GB" sz="1400" u="sng" dirty="0" smtClean="0"/>
              <a:t>Equipment</a:t>
            </a:r>
            <a:r>
              <a:rPr lang="en-GB" sz="1400" dirty="0" smtClean="0"/>
              <a:t> </a:t>
            </a:r>
            <a:r>
              <a:rPr lang="en-GB" sz="1400" dirty="0" smtClean="0"/>
              <a:t>–</a:t>
            </a:r>
          </a:p>
          <a:p>
            <a:pPr marL="0" indent="0">
              <a:buNone/>
            </a:pPr>
            <a:r>
              <a:rPr lang="en-GB" sz="1400" dirty="0" smtClean="0"/>
              <a:t>1 ball and 1 wall</a:t>
            </a:r>
            <a:r>
              <a:rPr lang="en-GB" sz="1400" dirty="0" smtClean="0"/>
              <a:t> </a:t>
            </a:r>
            <a:endParaRPr lang="en-GB" sz="1400" u="sng" dirty="0" smtClean="0"/>
          </a:p>
        </p:txBody>
      </p:sp>
      <p:sp>
        <p:nvSpPr>
          <p:cNvPr id="4" name="Footer Placeholder 3">
            <a:extLst>
              <a:ext uri="{FF2B5EF4-FFF2-40B4-BE49-F238E27FC236}">
                <a16:creationId xmlns:a16="http://schemas.microsoft.com/office/drawing/2014/main" xmlns="" id="{676C94AE-9C88-4F83-85F4-9C533449C6E6}"/>
              </a:ext>
            </a:extLst>
          </p:cNvPr>
          <p:cNvSpPr>
            <a:spLocks noGrp="1"/>
          </p:cNvSpPr>
          <p:nvPr>
            <p:ph type="ftr" sz="quarter" idx="11"/>
          </p:nvPr>
        </p:nvSpPr>
        <p:spPr>
          <a:xfrm>
            <a:off x="2947194" y="6271551"/>
            <a:ext cx="6297612" cy="365125"/>
          </a:xfrm>
        </p:spPr>
        <p:txBody>
          <a:bodyPr/>
          <a:lstStyle/>
          <a:p>
            <a:pPr algn="ctr"/>
            <a:r>
              <a:rPr lang="en-GB" sz="1800" dirty="0"/>
              <a:t>Tyrone GAA- Coaching &amp; Games</a:t>
            </a:r>
          </a:p>
        </p:txBody>
      </p:sp>
      <p:pic>
        <p:nvPicPr>
          <p:cNvPr id="5" name="Picture 4">
            <a:extLst>
              <a:ext uri="{FF2B5EF4-FFF2-40B4-BE49-F238E27FC236}">
                <a16:creationId xmlns:a16="http://schemas.microsoft.com/office/drawing/2014/main" xmlns="" id="{8086F6E1-1194-486C-A3F9-2730CF2E690E}"/>
              </a:ext>
            </a:extLst>
          </p:cNvPr>
          <p:cNvPicPr>
            <a:picLocks noChangeAspect="1"/>
          </p:cNvPicPr>
          <p:nvPr/>
        </p:nvPicPr>
        <p:blipFill>
          <a:blip r:embed="rId2" cstate="print"/>
          <a:stretch>
            <a:fillRect/>
          </a:stretch>
        </p:blipFill>
        <p:spPr>
          <a:xfrm>
            <a:off x="536844" y="5459744"/>
            <a:ext cx="1404498" cy="1398256"/>
          </a:xfrm>
          <a:prstGeom prst="rect">
            <a:avLst/>
          </a:prstGeom>
        </p:spPr>
      </p:pic>
      <p:sp>
        <p:nvSpPr>
          <p:cNvPr id="6" name="Rectangle 5">
            <a:extLst>
              <a:ext uri="{FF2B5EF4-FFF2-40B4-BE49-F238E27FC236}">
                <a16:creationId xmlns:a16="http://schemas.microsoft.com/office/drawing/2014/main" xmlns="" id="{0300D3AF-C1D1-40A2-A836-AAC6CBCA3153}"/>
              </a:ext>
            </a:extLst>
          </p:cNvPr>
          <p:cNvSpPr/>
          <p:nvPr/>
        </p:nvSpPr>
        <p:spPr>
          <a:xfrm>
            <a:off x="3646896" y="203590"/>
            <a:ext cx="2922595" cy="923330"/>
          </a:xfrm>
          <a:prstGeom prst="rect">
            <a:avLst/>
          </a:prstGeom>
          <a:noFill/>
        </p:spPr>
        <p:txBody>
          <a:bodyPr wrap="none" lIns="91440" tIns="45720" rIns="91440" bIns="45720">
            <a:spAutoFit/>
          </a:bodyPr>
          <a:lstStyle/>
          <a:p>
            <a:pPr algn="ctr"/>
            <a:r>
              <a:rPr lang="en-US" sz="5400" b="1" dirty="0" smtClean="0">
                <a:ln w="12700" cmpd="sng">
                  <a:solidFill>
                    <a:schemeClr val="accent4"/>
                  </a:solidFill>
                  <a:prstDash val="solid"/>
                </a:ln>
                <a:solidFill>
                  <a:srgbClr val="FF0000"/>
                </a:solidFill>
              </a:rPr>
              <a:t>Kickpass</a:t>
            </a:r>
            <a:endParaRPr lang="en-US" sz="5400" b="1" cap="none" spc="0" dirty="0">
              <a:ln w="12700" cmpd="sng">
                <a:solidFill>
                  <a:schemeClr val="accent4"/>
                </a:solidFill>
                <a:prstDash val="solid"/>
              </a:ln>
              <a:solidFill>
                <a:srgbClr val="FF0000"/>
              </a:solidFill>
              <a:effectLst/>
            </a:endParaRPr>
          </a:p>
        </p:txBody>
      </p:sp>
      <p:sp>
        <p:nvSpPr>
          <p:cNvPr id="19458" name="AutoShape 2" descr="data:image/jpg;base64,%20/9j/4AAQSkZJRgABAQEAYABgAAD/2wBDAAUDBAQEAwUEBAQFBQUGBwwIBwcHBw8LCwkMEQ8SEhEPERETFhwXExQaFRERGCEYGh0dHx8fExciJCIeJBweHx7/2wBDAQUFBQcGBw4ICA4eFBEUHh4eHh4eHh4eHh4eHh4eHh4eHh4eHh4eHh4eHh4eHh4eHh4eHh4eHh4eHh4eHh4eHh7/wAARCACWAHo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1fxN10v8A7BkH8jWRWv4m66X/ANgyD+RrIr8Xxn8aX9dD86xH8RhRRRXKYhRRRQAUUUUAFFFFABRRRQAUUUUAW9G/5DNj/wBfMf8A6EKj1/8A5D2of9fUn/oRqTRv+QzY/wDXzH/6EKj1/wD5D2of9fUn/oRref8Au3/b36Gr/g/P9DpdRt9AlttLbUtUuraf+z4Rsjt94xg4Oap/YvCP/Qe1D/wCqt4m66X/ANgyD+RrIrtxOJhGo06UX/4F2/xHRWrRU2uRP7/8zoPsXhH/AKD2of8AgFR9i8I/9B7UP/AKuforD63D/nzH/wAm/wDkjP6xH/n3H8f8zoPsXhH/AKD2of8AgFR9i8I/9B7UP/AKufoo+tw/58x/8m/+SD6xH/n3H8f8zoPsXhH/AKD2of8AgFR9i8I/9B7UP/AKufoo+tw/58x/8m/+SD6xH/n3H8f8zoPsXhH/AKD2of8AgFR9i8I/9B7UP/AKufoo+tw/58x/8m/+SD6xH/n3H8f8zoPsXhH/AKD2of8AgFR9i8I/9B7UP/AKufoo+tw/58x/8m/+SD6xH/n3H8f8zoPsXhH/AKD2of8AgFR9i8I/9B7UP/AKufoo+tw/58x/8m/+SD6xH/n3H8f8zqNLs/Co1O0MWt3zyCdCimzwCdwwM1z2v/8AId1D/r6k/wDQjUmjf8hmx/6+Y/8A0IVHr/8AyHtQ/wCvqT/0I0YiqqmGVoKPvdL9vNsKtRTo6RS16X7ebZoeJuul/wDYMg/kayK1/E3XS/8AsGQfyNZFRjP40v66EYj+IwooorlMQooooAKKKKACiiigAooooAKKKKALejf8hmx/6+Y//QhUev8A/Ie1D/r6k/8AQjUmjf8AIZsf+vmP/wBCFR6//wAh7UP+vqT/ANCNbz/3b/t79DV/wfn+hoeJuul/9gyD+RrIrrdRfw4trpY1WHVXuP7Ph5tmQJtwcfe5zVPzPBX/AD7a/wD99xV3YnCKVRy9pFfPy9DorUFKbfOjnqK6HzPBX/Ptr/8A33FR5ngr/n21/wD77irD6kv+fsfvf+Rn9XX86+//AIBz1FdD5ngr/n21/wD77io8zwV/z7a//wB9xUfUl/z9j97/AMg+rr+dff8A8A56iuh8zwV/z7a//wB9xUeZ4K/59tf/AO+4qPqS/wCfsfvf+QfV1/Ovv/4Bz1FdD5ngr/n21/8A77io8zwV/wA+2v8A/fcVH1Jf8/Y/e/8AIPq6/nX3/wDAOeorofM8Ff8APtr/AP33FR5ngr/n21//AL7io+pL/n7H73/kH1dfzr7/APgHPUV0PmeCv+fbX/8AvuKjzPBX/Ptr/wD33FR9SX/P2P3v/IPq6/nX3/8AAMnRv+QzY/8AXzH/AOhCo9f/AOQ9qH/X1J/6Ea6LTJPB39p2nk2+uCTz02Fnixu3DGfbNc7r/wDyHdQ/6+pP/QjSxFH2WGXvJ+909Aq0+Sjunr09DQ8TddL/AOwZB/I1kVr+Juul/wDYMg/kayKjGfxpf10IxH8RhRRRXKYhRRRQAUZrR0XVP7NMp+w2t15mP9em7bj0rS/4Sr/qBaT/AN+q66dKhKKc6ln2s2bwp0mrynZ+hzlFa+ra5/aFp9n/ALMsbb5g2+GPDcdqyKxqxhGVoSuvSxnUjGLtF3CiiisiAooooAt6N/yGbH/r5j/9CFR6/wD8h7UP+vqT/wBCNSaN/wAhmx/6+Y//AEIVHr//ACHtQ/6+pP8A0I1vP/dv+3v0NX/B+f6F/wATsAdLyQP+JZB/I1kbl/vD8667UPEeraXa6Xa2U8aRf2fC2GhRjkg55Iqp/wAJp4h/5+of/AaP/Cu7E08K6j5qkk/8KfT/ABL8jorRoc75pO/p/wDbHObl/vD86Ny/3h+ddH/wmniH/n6h/wDAaP8Awo/4TTxD/wA/UP8A4DR/4Vh7PB/8/Jf+AL/5Mz5MP/O//AV/8kc5uX+8Pzo3L/eH510f/CaeIf8An6h/8Bo/8KP+E08Q/wDP1D/4DR/4Uezwf/PyX/gC/wDkw5MP/O//AAFf/JHObl/vD86Ny/3h+ddH/wAJp4h/5+of/AaP/Cj/AITTxD/z9Q/+A0f+FHs8H/z8l/4Av/kw5MP/ADv/AMBX/wAkc5uX+8Pzo3L/AHh+ddH/AMJp4h/5+of/AAGj/wAKP+E08Q/8/UP/AIDR/wCFHs8H/wA/Jf8AgC/+TDkw/wDO/wDwFf8AyRzm5f7w/Ojcv94fnXR/8Jp4h/5+of8AwGj/AMKP+E08Q/8AP1D/AOA0f+FHs8H/AM/Jf+AL/wCTDkw/87/8BX/yRzm5f7w/Ojcv94fnXR/8Jp4h/wCfqH/wGj/wo/4TTxD/AM/UP/gNH/hR7PB/8/Jf+AL/AOTDkw/87/8AAV/8kY+jMv8AbNj8w/4+Y+/+0KZr/wDyHtQ/6+pP/QjXR6Z4w16bU7SGS6hKPOisPs8Y4LAHtXOa/wD8h3UP+vqT/wBCNLERpRwy9lJv3uqt09WFVU1R9xt69Vbp6s0PE3XS/wDsGQfyNZFa/ibrpf8A2DIP5Gsioxn8aX9dCMR/EYUUUVymIUUUUAFFFFABRRRQAUUUUAFFFFAFvRv+QzY/9fMf/oQqPX/+Q9qH/X1J/wChGpNG/wCQzY/9fMf/AKEKj1//AJD2of8AX1J/6Ea3n/u3/b36Gr/g/P8AQ0PE3XS/+wZB/I1kVs+JI5G/ssrG7D+zYOQpPY1leTN/zxl/74NaYuL9tLT+rFYhP2jI6Kk8mb/njL/3waPJm/54y/8AfBrm5X2MbPsR0VJ5M3/PGX/vg0eTN/zxl/74NHK+wWfYjoqTyZv+eMv/AHwaPJm/54y/98GjlfYLPsR0VJ5M3/PGX/vg0eTN/wA8Zf8Avg0cr7BZ9iOipPJm/wCeMv8A3waPJm/54y/98GjlfYLPsR0VJ5M3/PGX/vg0eTN/zxl/74NHK+wWfYn0b/kM2P8A18x/+hCo9f8A+Q9qH/X1J/6Ean0aGb+2LHMMgH2mP+A/3hUGv/8AIe1D/r6k/wDQjW001hv+3v0NJL9z8/0Ok1LxBq2mW2l2tnciOL+zoWxsB5IPrVP/AITDxB/z+j/v2v8AhVfxN10v/sGQfyNZFdmJx2JhVcY1GkvN9jorYmtGbUZu3qb/APwmHiD/AJ/R/wB+1/wo/wCEw8Qf8/o/79r/AIVgUVh/aOL/AOfsvvZl9br/AM7+9m//AMJh4g/5/R/37X/Cj/hMPEH/AD+j/v2v+FYFFH9o4v8A5+y+9h9br/zv72b/APwmHiD/AJ/R/wB+1/wo/wCEw8Qf8/o/79r/AIVgUUf2ji/+fsvvYfW6/wDO/vZv/wDCYeIP+f0f9+1/wo/4TDxB/wA/o/79r/hWBRR/aOL/AOfsvvYfW6/87+9m/wD8Jh4g/wCf0f8Aftf8KP8AhMPEH/P6P+/a/wCFYFFH9o4v/n7L72H1uv8Azv72b/8AwmHiD/n9H/ftf8KP+Ew8Qf8AP6P+/a/4VgUUf2ji/wDn7L72H1uv/O/vZ0+l+LNel1O0ikvAUedFYeWvILAGuf1//kO6h/19Sf8AoRqTRv8AkM2P/XzH/wChCo9f/wCQ9qH/AF9Sf+hGjEYirWwy9pJu0urv0HVqzqUffbev6Gh4m66X/wBgyD+RrIooqMZ/Gl/XQjEfxGFFFFcpiFFFFABRRRQAUUUUAFFFFABRRRQBb0b/AJDNj/18x/8AoQqPX/8AkPah/wBfUn/oRooref8Au3/b36Gr/g/P9D//2Q=="/>
          <p:cNvSpPr>
            <a:spLocks noChangeAspect="1" noChangeArrowheads="1"/>
          </p:cNvSpPr>
          <p:nvPr/>
        </p:nvSpPr>
        <p:spPr bwMode="auto">
          <a:xfrm>
            <a:off x="21272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19460" name="AutoShape 4" descr="data:image/png;base64,%20iVBORw0KGgoAAAANSUhEUgAAACsAAAAlCAYAAADbVxCwAAAAAXNSR0IArs4c6QAAAARnQU1BAACxjwv8YQUAAAAJcEhZcwAADsMAAA7DAcdvqGQAAAjoSURBVFhHzZhbaFVXEIZXzjnGGGPUaGK8Jxpj1HqpCiJRRCUgohS14CXtQ7Hxoa1vLfRB0Ic+laJCsQ8KCkUQW6R9UAhqQUqiqVSNRg2oiUbNxUtiEjUmxnNO/29y1m7UWNAiZGBlr733rJl//plZa58kxePxAe7tJaoRT0pKivfc/j8RhiRdGCF70DN/Td4FbEwgAfvepBd4PxBR0w/B9iXCGfK093sRQbF3AUs2+qyp9y1vUwa+mWis18rg+PHjY+7du5ddV1cX6ejocAMGDHDDhw+PMyZOnBhdsmRJo9Y1JdTfSf4TrIx3J6ZWMzt27EiurKxMGTZsWGF+fv5n165dS2tpaYmGw+GUwYMHZ0on48GDB+GEvotEIhagrgTXHI1Ga6V7W8E0jB8/viYvL68yKyvr4ZYtWzp6+3qTvAb23Llzbt68eVFqRPNZBw8e/ECghgpUjpwWtLe35ycnJ+dlZmZGACQALqTSFwg3cOBAuw4aNMilpaW51NRUY1i2AOy6urocrMuWe/jwYVz3nXp/V+/LpfuHSKjbtWtXlbLRmoDzkrwK1kCeOHFiwv79+z95/vz558+ePct98eKFOU1JSXECaw55JjZdenq6Eztu5MiRpN2NGDHCDRkyxICjD0hAc68gXSwWc62trU4l41Qy7saNG662tta1tbWRjTbZODt06NA9hw4dKhUJXQlcJr3BxjTSt23b9uXly5e/amxsHAUIHAAKY0qxE3gDIBZsAIJBMICSI9PnmRfewTjglRGXnZ1twZGRO3fuWDbPnDlj4B8/fgzornHjxv2lWv9xz549R0SglZMHC9DI9u3bvzt79uzXzc3Nbvr06eYUJrhXKRirOMUhg/TCJGlHfAlwJSAC9YERCOmvr6+3rLCusLDQFRQUGMtlZWXu9OnTAWAC0fqWGTNmrD9w4MBJ7BtYOe0W0IKLFy+efPTo0VgcqG6NCeqMNFVUVLju7m43duzYoBZJJ4PnsmNXAiBA7hGcYo8gYHPy5MkWjN8xNmzY4CZNmmTslpeXmy/IwRZrhKFi9+7dK+bPn98WXr16dXjv3r2xCRMmTBHQLwQkgjMc+BTjuLOz04zwTnpWazClujZQsEgQNBYZ4cpawOMYtpqamlx1dbW7deuWkUBJ+VK6cOGCvafc8IVPAlUWsmTvT/VRTcDsmjVrlgnEcTkJwyiSkZFhDQTAp0+fups3b74UOcwACh2aigFomGMNOoACqM8CJQAQbC9dutTNnj3b6ha7lBlg0cEG9gW4W01XfOzYsV8DsCtWrChW7RwUw+YcJzhESAcMeRZ5jgOM88zrMccJurDCQHiWSKkFp8YxRtn2CJzGBSTBYQum0cWO2H4uLJuUySMB2FWrVn2j4v6eiH194RxjOENYzJwSIXocMyedMApzpNA3FoPAcc4ccAAiS5CBLvcI7xiAZEcBA80oAtmLP9YOdSwAu3Llyu2KcAdgAEz9sXXBgLYxc3D//n2791sYc54j1CnOAOGDI90AJ0ie+2fowTqACJrBHF0CGzVqlOmdP3+egJ5obZGYrQg+ZAAMk541thMW61g0w5s3b3Zr1661AHTOu7lz59o7DgJfYwCHKWyw9smTJxYUYNHhOdkACL54D7uUE0Sgh6+7d+/ac3pA9qLSbQdjAFaGujDihTKg6/UtYEB8IDCgHcQtW7bM2CSA4uJiSx0BzJo1KzgYcnNzDRx1SFAItQmzvsR61ypzrpDA1oZfsRqVzw7WBmDlgI9qi5raIyqAkZYpU6a4o0ePWsfCGHsiQ+e7bV90Owyiy3vAIDjDJsBgiuGPasRn0a9D8MsabCeyFNOJ18m7EE4RAWsnKtJAvZIaOp6FnDIww+bNqcNzglqwYIFraGhwV65csUby+y/12btx2ILQ50oDMScQ7rGPX4ADmj349u3bVm485/3UqVMtuhAnFaIXDUTnG4RUYhiDHIWwjSGai2DQYY8cPXp0UALMAcnWxPlPTbKeUkDfkwFY/HhWCYjsUPOUDmu8oCuwtjcGZSBjTQLxiDnKgOI6bdo0606+BQBXU1MTnGSc5dpSrBl5zqEBWK6sJ0DYBgglAEBKAuAwCRAAU27UOFfu2WVYQ7DCFFdD95QBf7QotG7dulpNyzGCQ1jNyclx+l4wcBjwJxofIewI3ONQe7Q1JAyJBcfBAji+I8aMGROkGEAAZQ0MQwZBe3+knMDJBEEBXBn6U9l/FoDlWlRU1KbFpTQKDOCY7YQ9dubMmQZA53MAmjMeXcCjRwp9KmkihCYBNIC44hyQAGEtYLlnThCUIXrYo7QAr8B+1tW2KcDywW0FvHHjxkNi6HeUMMxWwqfi1atXzQAMUA6wBQPU7sKFC1lqAc6ZM8fmgKVmaUpsoOf7wTOKD0Byz6BkCIqSww+g1QO/rV+/vsyMSkJa1HOwS0pKSlqU0q2KqhxDsOsHGzXAL126ZPVJ2nBAbfK1hA7MEqSvTeY4BjBzBiAAyuAdJUHaEe4pFQULpp8EXJBKWuylpOdc7CWlpaXt+rY9pbocLcA5YjAZhjDIdgKjlAJlAVCc85zgaAiCQADInolQGoCjdgkQHVhkECTPaS4xHFdmq9Ur34qwH/bt2/fYDCTkjb//FXHk8OHDC7SnfirghTKYeerUqTSlejAAAU06STkp5p5GpNYAR60zhy2CINUI73jmmRXgNgVfo8BuqSFPLlq06JetW7c2m/Ir0idYAQ3rsAjp67ybuTb9XJVBhnaGIYsXL864fv36h1VVVR+p8fK1TUU0N7ZxDkjAA4pSEKi40h+DaWWoS9d6pbpBuo3a1v4Wk+dUm7U7d+68p5/3HPlkm9P037M/Ia+BlTLPIj13JvxTo+d8TIh0Qjog0vUJlyfW8nXajVMGsnVNVZo7OIJVt2GBrBfz19WcbcuXL09So9Ur4AebNm3qUoa6AZewh0+o97vTiz7B4lhX/8Iv6pPxXoI+o08G3iQJX9j29t/kx/4lkJgHYt+ziXl/k5cAE2h/Bov0zlqSr5H+Kr5krFz6O9iXpL+C7aPxnPsHb5M7H/fewqQAAAAASUVORK5CYII="/>
          <p:cNvSpPr>
            <a:spLocks noChangeAspect="1" noChangeArrowheads="1"/>
          </p:cNvSpPr>
          <p:nvPr/>
        </p:nvSpPr>
        <p:spPr bwMode="auto">
          <a:xfrm>
            <a:off x="21272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8" name="Picture 7"/>
          <p:cNvPicPr>
            <a:picLocks noChangeAspect="1"/>
          </p:cNvPicPr>
          <p:nvPr/>
        </p:nvPicPr>
        <p:blipFill>
          <a:blip r:embed="rId3" cstate="print"/>
          <a:stretch>
            <a:fillRect/>
          </a:stretch>
        </p:blipFill>
        <p:spPr>
          <a:xfrm>
            <a:off x="400643" y="1254034"/>
            <a:ext cx="4537117" cy="3804093"/>
          </a:xfrm>
          <a:prstGeom prst="rect">
            <a:avLst/>
          </a:prstGeom>
        </p:spPr>
      </p:pic>
      <p:pic>
        <p:nvPicPr>
          <p:cNvPr id="9" name="Picture 167" descr="http://www.animated-gifs.eu/sports-walk-run/0007.gif"/>
          <p:cNvPicPr>
            <a:picLocks noChangeAspect="1" noChangeArrowheads="1" noCrop="1"/>
          </p:cNvPicPr>
          <p:nvPr/>
        </p:nvPicPr>
        <p:blipFill>
          <a:blip r:embed="rId4" cstate="print"/>
          <a:srcRect/>
          <a:stretch>
            <a:fillRect/>
          </a:stretch>
        </p:blipFill>
        <p:spPr bwMode="auto">
          <a:xfrm>
            <a:off x="2454185" y="3720056"/>
            <a:ext cx="500063" cy="847725"/>
          </a:xfrm>
          <a:prstGeom prst="rect">
            <a:avLst/>
          </a:prstGeom>
          <a:noFill/>
          <a:ln w="9525">
            <a:noFill/>
            <a:miter lim="800000"/>
            <a:headEnd/>
            <a:tailEnd/>
          </a:ln>
        </p:spPr>
      </p:pic>
      <p:sp>
        <p:nvSpPr>
          <p:cNvPr id="10" name="Rectangle 9"/>
          <p:cNvSpPr/>
          <p:nvPr/>
        </p:nvSpPr>
        <p:spPr>
          <a:xfrm>
            <a:off x="613954" y="1319349"/>
            <a:ext cx="4088674" cy="195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1" name="Curved Connector 11"/>
          <p:cNvCxnSpPr/>
          <p:nvPr/>
        </p:nvCxnSpPr>
        <p:spPr>
          <a:xfrm flipV="1">
            <a:off x="2416630" y="3497987"/>
            <a:ext cx="457404" cy="251054"/>
          </a:xfrm>
          <a:prstGeom prst="curvedConnector4">
            <a:avLst>
              <a:gd name="adj1" fmla="val 22668"/>
              <a:gd name="adj2" fmla="val 836254"/>
            </a:avLst>
          </a:prstGeom>
          <a:ln>
            <a:tailEnd type="arrow"/>
          </a:ln>
        </p:spPr>
        <p:style>
          <a:lnRef idx="1">
            <a:schemeClr val="accent1"/>
          </a:lnRef>
          <a:fillRef idx="0">
            <a:schemeClr val="accent1"/>
          </a:fillRef>
          <a:effectRef idx="0">
            <a:schemeClr val="accent1"/>
          </a:effectRef>
          <a:fontRef idx="minor">
            <a:schemeClr val="tx1"/>
          </a:fontRef>
        </p:style>
      </p:cxnSp>
      <p:pic>
        <p:nvPicPr>
          <p:cNvPr id="8194" name="Picture 2" descr="Image result for football ball  &quot;o neills&quot;"/>
          <p:cNvPicPr>
            <a:picLocks noChangeAspect="1" noChangeArrowheads="1"/>
          </p:cNvPicPr>
          <p:nvPr/>
        </p:nvPicPr>
        <p:blipFill>
          <a:blip r:embed="rId5" cstate="print"/>
          <a:srcRect l="17600" t="7435" r="16759" b="3422"/>
          <a:stretch>
            <a:fillRect/>
          </a:stretch>
        </p:blipFill>
        <p:spPr bwMode="auto">
          <a:xfrm>
            <a:off x="2486234" y="4519748"/>
            <a:ext cx="479033" cy="496389"/>
          </a:xfrm>
          <a:prstGeom prst="rect">
            <a:avLst/>
          </a:prstGeom>
          <a:noFill/>
        </p:spPr>
      </p:pic>
    </p:spTree>
    <p:extLst>
      <p:ext uri="{BB962C8B-B14F-4D97-AF65-F5344CB8AC3E}">
        <p14:creationId xmlns:p14="http://schemas.microsoft.com/office/powerpoint/2010/main" xmlns="" val="1262743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0.01979 4.81481E-6 C -0.05972 0.02314 -0.28003 0.09976 -0.25885 0.14097 C -0.23767 0.18217 0.02813 0.22476 0.10712 0.24745 C 0.18577 0.27013 0.19688 0.25856 0.21424 0.27754 C 0.2316 0.29652 0.22066 0.34467 0.21094 0.36157 C 0.20122 0.37847 0.16702 0.37546 0.15608 0.3787 C 0.14514 0.38194 0.179 0.37939 0.14479 0.38078 C 0.11059 0.38217 0.00504 0.38518 -0.04878 0.38726 C -0.1026 0.38935 -0.14045 0.38726 -0.17778 0.39375 C -0.2151 0.40023 -0.26493 0.4074 -0.27291 0.42592 C -0.2809 0.44444 -0.30816 0.47731 -0.22621 0.50555 C -0.14427 0.53379 0.14705 0.5331 0.2191 0.59583 C 0.29115 0.65856 0.20886 0.82245 0.20608 0.88194 " pathEditMode="fixed" rAng="0" ptsTypes="aaaaaaaaaaaaa">
                                      <p:cBhvr>
                                        <p:cTn id="6" dur="5000" fill="hold"/>
                                        <p:tgtEl>
                                          <p:spTgt spid="9"/>
                                        </p:tgtEl>
                                        <p:attrNameLst>
                                          <p:attrName>ppt_x</p:attrName>
                                          <p:attrName>ppt_y</p:attrName>
                                        </p:attrNameLst>
                                      </p:cBhvr>
                                      <p:rCtr x="1100" y="441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1CE0D73-ABFC-490A-B3A4-9EB0C7A671B5}"/>
              </a:ext>
            </a:extLst>
          </p:cNvPr>
          <p:cNvSpPr>
            <a:spLocks noGrp="1"/>
          </p:cNvSpPr>
          <p:nvPr>
            <p:ph idx="1"/>
          </p:nvPr>
        </p:nvSpPr>
        <p:spPr>
          <a:xfrm>
            <a:off x="5172891" y="1231422"/>
            <a:ext cx="4730021" cy="5051812"/>
          </a:xfrm>
        </p:spPr>
        <p:txBody>
          <a:bodyPr>
            <a:normAutofit/>
          </a:bodyPr>
          <a:lstStyle/>
          <a:p>
            <a:pPr marL="0" indent="0">
              <a:buNone/>
            </a:pPr>
            <a:r>
              <a:rPr lang="en-GB" sz="1400" u="sng" dirty="0" smtClean="0"/>
              <a:t>Under 10 and 12’s </a:t>
            </a:r>
            <a:r>
              <a:rPr lang="en-GB" sz="1400" u="sng" dirty="0" smtClean="0"/>
              <a:t>–</a:t>
            </a:r>
            <a:r>
              <a:rPr lang="en-GB" sz="1400" dirty="0" smtClean="0"/>
              <a:t> Target practice</a:t>
            </a:r>
            <a:endParaRPr lang="en-GB" sz="1400" u="sng" dirty="0" smtClean="0"/>
          </a:p>
          <a:p>
            <a:pPr marL="0" indent="0">
              <a:buNone/>
            </a:pPr>
            <a:r>
              <a:rPr lang="en-GB" sz="1400" u="sng" dirty="0" smtClean="0"/>
              <a:t>Rules</a:t>
            </a:r>
          </a:p>
          <a:p>
            <a:pPr marL="0" indent="0">
              <a:buNone/>
            </a:pPr>
            <a:r>
              <a:rPr lang="en-GB" sz="1400" dirty="0" smtClean="0"/>
              <a:t>Standing an appropriate distance back, practice punt kicking the ball into a target such as a wheelie bin to </a:t>
            </a:r>
            <a:r>
              <a:rPr lang="en-GB" sz="1400" dirty="0" smtClean="0"/>
              <a:t>practice the accuracy of the kick.</a:t>
            </a:r>
            <a:endParaRPr lang="en-GB" sz="1400" dirty="0" smtClean="0"/>
          </a:p>
          <a:p>
            <a:pPr marL="0" indent="0">
              <a:buNone/>
            </a:pPr>
            <a:r>
              <a:rPr lang="en-GB" sz="1400" u="sng" dirty="0" smtClean="0"/>
              <a:t>Coaching Points</a:t>
            </a:r>
          </a:p>
          <a:p>
            <a:pPr marL="0" indent="0">
              <a:buNone/>
            </a:pPr>
            <a:r>
              <a:rPr lang="en-GB" sz="1400" u="sng" dirty="0" smtClean="0"/>
              <a:t>Head –</a:t>
            </a:r>
            <a:r>
              <a:rPr lang="en-GB" sz="1400" dirty="0" smtClean="0"/>
              <a:t> First </a:t>
            </a:r>
            <a:r>
              <a:rPr lang="en-GB" sz="1400" dirty="0" smtClean="0"/>
              <a:t>look </a:t>
            </a:r>
            <a:r>
              <a:rPr lang="en-GB" sz="1400" dirty="0" smtClean="0"/>
              <a:t>at the target and then focus on the ball, watching it the whole way down onto the foot.</a:t>
            </a:r>
            <a:endParaRPr lang="en-GB" sz="1400" u="sng" dirty="0" smtClean="0"/>
          </a:p>
          <a:p>
            <a:pPr marL="0" indent="0">
              <a:buNone/>
            </a:pPr>
            <a:r>
              <a:rPr lang="en-GB" sz="1400" u="sng" dirty="0" smtClean="0"/>
              <a:t>Hands –</a:t>
            </a:r>
            <a:r>
              <a:rPr lang="en-GB" sz="1400" dirty="0" smtClean="0"/>
              <a:t> Drop the ball gently onto the foot using the appropriate hand i.e. right hand onto right foot and left hand onto left foot.</a:t>
            </a:r>
            <a:endParaRPr lang="en-GB" sz="1400" u="sng" dirty="0" smtClean="0"/>
          </a:p>
          <a:p>
            <a:pPr marL="0" indent="0">
              <a:buNone/>
            </a:pPr>
            <a:r>
              <a:rPr lang="en-GB" sz="1400" u="sng" dirty="0" smtClean="0"/>
              <a:t>Feet –</a:t>
            </a:r>
            <a:r>
              <a:rPr lang="en-GB" sz="1400" dirty="0" smtClean="0"/>
              <a:t> Lift back leg as the ball leaves the hand and bring it through to meet the ball as it falls.</a:t>
            </a:r>
          </a:p>
          <a:p>
            <a:pPr marL="0" indent="0">
              <a:buNone/>
            </a:pPr>
            <a:r>
              <a:rPr lang="en-GB" sz="1400" dirty="0" smtClean="0"/>
              <a:t>With the toe pointed downwards, kick through the ball making contact with the laces part of the shoe.</a:t>
            </a:r>
          </a:p>
          <a:p>
            <a:pPr marL="0" indent="0">
              <a:buNone/>
            </a:pPr>
            <a:r>
              <a:rPr lang="en-GB" sz="1400" u="sng" dirty="0" smtClean="0"/>
              <a:t>Equipment – </a:t>
            </a:r>
          </a:p>
          <a:p>
            <a:pPr marL="0" indent="0">
              <a:buNone/>
            </a:pPr>
            <a:r>
              <a:rPr lang="en-GB" sz="1400" dirty="0" smtClean="0"/>
              <a:t>1 ball and 1 wheelie bin</a:t>
            </a:r>
            <a:endParaRPr lang="en-GB" sz="1400" dirty="0" smtClean="0"/>
          </a:p>
        </p:txBody>
      </p:sp>
      <p:sp>
        <p:nvSpPr>
          <p:cNvPr id="4" name="Footer Placeholder 3">
            <a:extLst>
              <a:ext uri="{FF2B5EF4-FFF2-40B4-BE49-F238E27FC236}">
                <a16:creationId xmlns:a16="http://schemas.microsoft.com/office/drawing/2014/main" xmlns="" id="{676C94AE-9C88-4F83-85F4-9C533449C6E6}"/>
              </a:ext>
            </a:extLst>
          </p:cNvPr>
          <p:cNvSpPr>
            <a:spLocks noGrp="1"/>
          </p:cNvSpPr>
          <p:nvPr>
            <p:ph type="ftr" sz="quarter" idx="11"/>
          </p:nvPr>
        </p:nvSpPr>
        <p:spPr>
          <a:xfrm>
            <a:off x="2947194" y="6271551"/>
            <a:ext cx="6297612" cy="365125"/>
          </a:xfrm>
        </p:spPr>
        <p:txBody>
          <a:bodyPr/>
          <a:lstStyle/>
          <a:p>
            <a:pPr algn="ctr"/>
            <a:r>
              <a:rPr lang="en-GB" sz="1800" dirty="0"/>
              <a:t>Tyrone GAA- Coaching &amp; Games</a:t>
            </a:r>
          </a:p>
        </p:txBody>
      </p:sp>
      <p:pic>
        <p:nvPicPr>
          <p:cNvPr id="5" name="Picture 4">
            <a:extLst>
              <a:ext uri="{FF2B5EF4-FFF2-40B4-BE49-F238E27FC236}">
                <a16:creationId xmlns:a16="http://schemas.microsoft.com/office/drawing/2014/main" xmlns="" id="{8086F6E1-1194-486C-A3F9-2730CF2E690E}"/>
              </a:ext>
            </a:extLst>
          </p:cNvPr>
          <p:cNvPicPr>
            <a:picLocks noChangeAspect="1"/>
          </p:cNvPicPr>
          <p:nvPr/>
        </p:nvPicPr>
        <p:blipFill>
          <a:blip r:embed="rId2" cstate="print"/>
          <a:stretch>
            <a:fillRect/>
          </a:stretch>
        </p:blipFill>
        <p:spPr>
          <a:xfrm>
            <a:off x="536844" y="5459744"/>
            <a:ext cx="1404498" cy="1398256"/>
          </a:xfrm>
          <a:prstGeom prst="rect">
            <a:avLst/>
          </a:prstGeom>
        </p:spPr>
      </p:pic>
      <p:sp>
        <p:nvSpPr>
          <p:cNvPr id="6" name="Rectangle 5">
            <a:extLst>
              <a:ext uri="{FF2B5EF4-FFF2-40B4-BE49-F238E27FC236}">
                <a16:creationId xmlns:a16="http://schemas.microsoft.com/office/drawing/2014/main" xmlns="" id="{0300D3AF-C1D1-40A2-A836-AAC6CBCA3153}"/>
              </a:ext>
            </a:extLst>
          </p:cNvPr>
          <p:cNvSpPr/>
          <p:nvPr/>
        </p:nvSpPr>
        <p:spPr>
          <a:xfrm>
            <a:off x="3646898" y="203590"/>
            <a:ext cx="2922595" cy="923330"/>
          </a:xfrm>
          <a:prstGeom prst="rect">
            <a:avLst/>
          </a:prstGeom>
          <a:noFill/>
        </p:spPr>
        <p:txBody>
          <a:bodyPr wrap="none" lIns="91440" tIns="45720" rIns="91440" bIns="45720">
            <a:spAutoFit/>
          </a:bodyPr>
          <a:lstStyle/>
          <a:p>
            <a:pPr algn="ctr"/>
            <a:r>
              <a:rPr lang="en-US" sz="5400" b="1" dirty="0" smtClean="0">
                <a:ln w="12700" cmpd="sng">
                  <a:solidFill>
                    <a:schemeClr val="accent4"/>
                  </a:solidFill>
                  <a:prstDash val="solid"/>
                </a:ln>
                <a:solidFill>
                  <a:srgbClr val="FF0000"/>
                </a:solidFill>
              </a:rPr>
              <a:t>Kickpass</a:t>
            </a:r>
            <a:endParaRPr lang="en-US" sz="5400" b="1" cap="none" spc="0" dirty="0">
              <a:ln w="12700" cmpd="sng">
                <a:solidFill>
                  <a:schemeClr val="accent4"/>
                </a:solidFill>
                <a:prstDash val="solid"/>
              </a:ln>
              <a:solidFill>
                <a:srgbClr val="FF0000"/>
              </a:solidFill>
              <a:effectLst/>
            </a:endParaRPr>
          </a:p>
        </p:txBody>
      </p:sp>
      <p:sp>
        <p:nvSpPr>
          <p:cNvPr id="19458" name="AutoShape 2" descr="data:image/jpg;base64,%20/9j/4AAQSkZJRgABAQEAYABgAAD/2wBDAAUDBAQEAwUEBAQFBQUGBwwIBwcHBw8LCwkMEQ8SEhEPERETFhwXExQaFRERGCEYGh0dHx8fExciJCIeJBweHx7/2wBDAQUFBQcGBw4ICA4eFBEUHh4eHh4eHh4eHh4eHh4eHh4eHh4eHh4eHh4eHh4eHh4eHh4eHh4eHh4eHh4eHh4eHh7/wAARCACWAHo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1fxN10v8A7BkH8jWRWv4m66X/ANgyD+RrIr8Xxn8aX9dD86xH8RhRRRXKYhRRRQAUUUUAFFFFABRRRQAUUUUAW9G/5DNj/wBfMf8A6EKj1/8A5D2of9fUn/oRqTRv+QzY/wDXzH/6EKj1/wD5D2of9fUn/oRref8Au3/b36Gr/g/P9DpdRt9AlttLbUtUuraf+z4Rsjt94xg4Oap/YvCP/Qe1D/wCqt4m66X/ANgyD+RrIrtxOJhGo06UX/4F2/xHRWrRU2uRP7/8zoPsXhH/AKD2of8AgFR9i8I/9B7UP/AKuforD63D/nzH/wAm/wDkjP6xH/n3H8f8zoPsXhH/AKD2of8AgFR9i8I/9B7UP/AKufoo+tw/58x/8m/+SD6xH/n3H8f8zoPsXhH/AKD2of8AgFR9i8I/9B7UP/AKufoo+tw/58x/8m/+SD6xH/n3H8f8zoPsXhH/AKD2of8AgFR9i8I/9B7UP/AKufoo+tw/58x/8m/+SD6xH/n3H8f8zoPsXhH/AKD2of8AgFR9i8I/9B7UP/AKufoo+tw/58x/8m/+SD6xH/n3H8f8zoPsXhH/AKD2of8AgFR9i8I/9B7UP/AKufoo+tw/58x/8m/+SD6xH/n3H8f8zqNLs/Co1O0MWt3zyCdCimzwCdwwM1z2v/8AId1D/r6k/wDQjUmjf8hmx/6+Y/8A0IVHr/8AyHtQ/wCvqT/0I0YiqqmGVoKPvdL9vNsKtRTo6RS16X7ebZoeJuul/wDYMg/kayK1/E3XS/8AsGQfyNZFRjP40v66EYj+IwooorlMQooooAKKKKACiiigAooooAKKKKALejf8hmx/6+Y//QhUev8A/Ie1D/r6k/8AQjUmjf8AIZsf+vmP/wBCFR6//wAh7UP+vqT/ANCNbz/3b/t79DV/wfn+hoeJuul/9gyD+RrIrrdRfw4trpY1WHVXuP7Ph5tmQJtwcfe5zVPzPBX/AD7a/wD99xV3YnCKVRy9pFfPy9DorUFKbfOjnqK6HzPBX/Ptr/8A33FR5ngr/n21/wD77irD6kv+fsfvf+Rn9XX86+//AIBz1FdD5ngr/n21/wD77io8zwV/z7a//wB9xUfUl/z9j97/AMg+rr+dff8A8A56iuh8zwV/z7a//wB9xUeZ4K/59tf/AO+4qPqS/wCfsfvf+QfV1/Ovv/4Bz1FdD5ngr/n21/8A77io8zwV/wA+2v8A/fcVH1Jf8/Y/e/8AIPq6/nX3/wDAOeorofM8Ff8APtr/AP33FR5ngr/n21//AL7io+pL/n7H73/kH1dfzr7/APgHPUV0PmeCv+fbX/8AvuKjzPBX/Ptr/wD33FR9SX/P2P3v/IPq6/nX3/8AAMnRv+QzY/8AXzH/AOhCo9f/AOQ9qH/X1J/6Ea6LTJPB39p2nk2+uCTz02Fnixu3DGfbNc7r/wDyHdQ/6+pP/QjSxFH2WGXvJ+909Aq0+Sjunr09DQ8TddL/AOwZB/I1kVr+Juul/wDYMg/kayKjGfxpf10IxH8RhRRRXKYhRRRQAUZrR0XVP7NMp+w2t15mP9em7bj0rS/4Sr/qBaT/AN+q66dKhKKc6ln2s2bwp0mrynZ+hzlFa+ra5/aFp9n/ALMsbb5g2+GPDcdqyKxqxhGVoSuvSxnUjGLtF3CiiisiAooooAt6N/yGbH/r5j/9CFR6/wD8h7UP+vqT/wBCNSaN/wAhmx/6+Y//AEIVHr//ACHtQ/6+pP8A0I1vP/dv+3v0NX/B+f6F/wATsAdLyQP+JZB/I1kbl/vD8667UPEeraXa6Xa2U8aRf2fC2GhRjkg55Iqp/wAJp4h/5+of/AaP/Cu7E08K6j5qkk/8KfT/ABL8jorRoc75pO/p/wDbHObl/vD86Ny/3h+ddH/wmniH/n6h/wDAaP8Awo/4TTxD/wA/UP8A4DR/4Vh7PB/8/Jf+AL/5Mz5MP/O//AV/8kc5uX+8Pzo3L/eH510f/CaeIf8An6h/8Bo/8KP+E08Q/wDP1D/4DR/4Uezwf/PyX/gC/wDkw5MP/O//AAFf/JHObl/vD86Ny/3h+ddH/wAJp4h/5+of/AaP/Cj/AITTxD/z9Q/+A0f+FHs8H/z8l/4Av/kw5MP/ADv/AMBX/wAkc5uX+8Pzo3L/AHh+ddH/AMJp4h/5+of/AAGj/wAKP+E08Q/8/UP/AIDR/wCFHs8H/wA/Jf8AgC/+TDkw/wDO/wDwFf8AyRzm5f7w/Ojcv94fnXR/8Jp4h/5+of8AwGj/AMKP+E08Q/8AP1D/AOA0f+FHs8H/AM/Jf+AL/wCTDkw/87/8BX/yRzm5f7w/Ojcv94fnXR/8Jp4h/wCfqH/wGj/wo/4TTxD/AM/UP/gNH/hR7PB/8/Jf+AL/AOTDkw/87/8AAV/8kY+jMv8AbNj8w/4+Y+/+0KZr/wDyHtQ/6+pP/QjXR6Z4w16bU7SGS6hKPOisPs8Y4LAHtXOa/wD8h3UP+vqT/wBCNLERpRwy9lJv3uqt09WFVU1R9xt69Vbp6s0PE3XS/wDsGQfyNZFa/ibrpf8A2DIP5Gsioxn8aX9dCMR/EYUUUVymIUUUUAFFFFABRRRQAUUUUAFFFFAFvRv+QzY/9fMf/oQqPX/+Q9qH/X1J/wChGpNG/wCQzY/9fMf/AKEKj1//AJD2of8AX1J/6Ea3n/u3/b36Gr/g/P8AQ0PE3XS/+wZB/I1kVs+JI5G/ssrG7D+zYOQpPY1leTN/zxl/74NaYuL9tLT+rFYhP2jI6Kk8mb/njL/3waPJm/54y/8AfBrm5X2MbPsR0VJ5M3/PGX/vg0eTN/zxl/74NHK+wWfYjoqTyZv+eMv/AHwaPJm/54y/98GjlfYLPsR0VJ5M3/PGX/vg0eTN/wA8Zf8Avg0cr7BZ9iOipPJm/wCeMv8A3waPJm/54y/98GjlfYLPsR0VJ5M3/PGX/vg0eTN/zxl/74NHK+wWfYn0b/kM2P8A18x/+hCo9f8A+Q9qH/X1J/6Ean0aGb+2LHMMgH2mP+A/3hUGv/8AIe1D/r6k/wDQjW001hv+3v0NJL9z8/0Ok1LxBq2mW2l2tnciOL+zoWxsB5IPrVP/AITDxB/z+j/v2v8AhVfxN10v/sGQfyNZFdmJx2JhVcY1GkvN9jorYmtGbUZu3qb/APwmHiD/AJ/R/wB+1/wo/wCEw8Qf8/o/79r/AIVgUVh/aOL/AOfsvvZl9br/AM7+9m//AMJh4g/5/R/37X/Cj/hMPEH/AD+j/v2v+FYFFH9o4v8A5+y+9h9br/zv72b/APwmHiD/AJ/R/wB+1/wo/wCEw8Qf8/o/79r/AIVgUUf2ji/+fsvvYfW6/wDO/vZv/wDCYeIP+f0f9+1/wo/4TDxB/wA/o/79r/hWBRR/aOL/AOfsvvYfW6/87+9m/wD8Jh4g/wCf0f8Aftf8KP8AhMPEH/P6P+/a/wCFYFFH9o4v/n7L72H1uv8Azv72b/8AwmHiD/n9H/ftf8KP+Ew8Qf8AP6P+/a/4VgUUf2ji/wDn7L72H1uv/O/vZ0+l+LNel1O0ikvAUedFYeWvILAGuf1//kO6h/19Sf8AoRqTRv8AkM2P/XzH/wChCo9f/wCQ9qH/AF9Sf+hGjEYirWwy9pJu0urv0HVqzqUffbev6Gh4m66X/wBgyD+RrIooqMZ/Gl/XQjEfxGFFFFcpiFFFFABRRRQAUUUUAFFFFABRRRQBb0b/AJDNj/18x/8AoQqPX/8AkPah/wBfUn/oRooref8Au3/b36Gr/g/P9D//2Q=="/>
          <p:cNvSpPr>
            <a:spLocks noChangeAspect="1" noChangeArrowheads="1"/>
          </p:cNvSpPr>
          <p:nvPr/>
        </p:nvSpPr>
        <p:spPr bwMode="auto">
          <a:xfrm>
            <a:off x="21272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19460" name="AutoShape 4" descr="data:image/png;base64,%20iVBORw0KGgoAAAANSUhEUgAAACsAAAAlCAYAAADbVxCwAAAAAXNSR0IArs4c6QAAAARnQU1BAACxjwv8YQUAAAAJcEhZcwAADsMAAA7DAcdvqGQAAAjoSURBVFhHzZhbaFVXEIZXzjnGGGPUaGK8Jxpj1HqpCiJRRCUgohS14CXtQ7Hxoa1vLfRB0Ic+laJCsQ8KCkUQW6R9UAhqQUqiqVSNRg2oiUbNxUtiEjUmxnNO/29y1m7UWNAiZGBlr733rJl//plZa58kxePxAe7tJaoRT0pKivfc/j8RhiRdGCF70DN/Td4FbEwgAfvepBd4PxBR0w/B9iXCGfK093sRQbF3AUs2+qyp9y1vUwa+mWis18rg+PHjY+7du5ddV1cX6ejocAMGDHDDhw+PMyZOnBhdsmRJo9Y1JdTfSf4TrIx3J6ZWMzt27EiurKxMGTZsWGF+fv5n165dS2tpaYmGw+GUwYMHZ0on48GDB+GEvotEIhagrgTXHI1Ga6V7W8E0jB8/viYvL68yKyvr4ZYtWzp6+3qTvAb23Llzbt68eVFqRPNZBw8e/ECghgpUjpwWtLe35ycnJ+dlZmZGACQALqTSFwg3cOBAuw4aNMilpaW51NRUY1i2AOy6urocrMuWe/jwYVz3nXp/V+/LpfuHSKjbtWtXlbLRmoDzkrwK1kCeOHFiwv79+z95/vz558+ePct98eKFOU1JSXECaw55JjZdenq6Eztu5MiRpN2NGDHCDRkyxICjD0hAc68gXSwWc62trU4l41Qy7saNG662tta1tbWRjTbZODt06NA9hw4dKhUJXQlcJr3BxjTSt23b9uXly5e/amxsHAUIHAAKY0qxE3gDIBZsAIJBMICSI9PnmRfewTjglRGXnZ1twZGRO3fuWDbPnDlj4B8/fgzornHjxv2lWv9xz549R0SglZMHC9DI9u3bvzt79uzXzc3Nbvr06eYUJrhXKRirOMUhg/TCJGlHfAlwJSAC9YERCOmvr6+3rLCusLDQFRQUGMtlZWXu9OnTAWAC0fqWGTNmrD9w4MBJ7BtYOe0W0IKLFy+efPTo0VgcqG6NCeqMNFVUVLju7m43duzYoBZJJ4PnsmNXAiBA7hGcYo8gYHPy5MkWjN8xNmzY4CZNmmTslpeXmy/IwRZrhKFi9+7dK+bPn98WXr16dXjv3r2xCRMmTBHQLwQkgjMc+BTjuLOz04zwTnpWazClujZQsEgQNBYZ4cpawOMYtpqamlx1dbW7deuWkUBJ+VK6cOGCvafc8IVPAlUWsmTvT/VRTcDsmjVrlgnEcTkJwyiSkZFhDQTAp0+fups3b74UOcwACh2aigFomGMNOoACqM8CJQAQbC9dutTNnj3b6ha7lBlg0cEG9gW4W01XfOzYsV8DsCtWrChW7RwUw+YcJzhESAcMeRZ5jgOM88zrMccJurDCQHiWSKkFp8YxRtn2CJzGBSTBYQum0cWO2H4uLJuUySMB2FWrVn2j4v6eiH194RxjOENYzJwSIXocMyedMApzpNA3FoPAcc4ccAAiS5CBLvcI7xiAZEcBA80oAtmLP9YOdSwAu3Llyu2KcAdgAEz9sXXBgLYxc3D//n2791sYc54j1CnOAOGDI90AJ0ie+2fowTqACJrBHF0CGzVqlOmdP3+egJ5obZGYrQg+ZAAMk541thMW61g0w5s3b3Zr1661AHTOu7lz59o7DgJfYwCHKWyw9smTJxYUYNHhOdkACL54D7uUE0Sgh6+7d+/ac3pA9qLSbQdjAFaGujDihTKg6/UtYEB8IDCgHcQtW7bM2CSA4uJiSx0BzJo1KzgYcnNzDRx1SFAItQmzvsR61ypzrpDA1oZfsRqVzw7WBmDlgI9qi5raIyqAkZYpU6a4o0ePWsfCGHsiQ+e7bV90Owyiy3vAIDjDJsBgiuGPasRn0a9D8MsabCeyFNOJ18m7EE4RAWsnKtJAvZIaOp6FnDIww+bNqcNzglqwYIFraGhwV65csUby+y/12btx2ILQ50oDMScQ7rGPX4ADmj349u3bVm485/3UqVMtuhAnFaIXDUTnG4RUYhiDHIWwjSGai2DQYY8cPXp0UALMAcnWxPlPTbKeUkDfkwFY/HhWCYjsUPOUDmu8oCuwtjcGZSBjTQLxiDnKgOI6bdo0606+BQBXU1MTnGSc5dpSrBl5zqEBWK6sJ0DYBgglAEBKAuAwCRAAU27UOFfu2WVYQ7DCFFdD95QBf7QotG7dulpNyzGCQ1jNyclx+l4wcBjwJxofIewI3ONQe7Q1JAyJBcfBAji+I8aMGROkGEAAZQ0MQwZBe3+knMDJBEEBXBn6U9l/FoDlWlRU1KbFpTQKDOCY7YQ9dubMmQZA53MAmjMeXcCjRwp9KmkihCYBNIC44hyQAGEtYLlnThCUIXrYo7QAr8B+1tW2KcDywW0FvHHjxkNi6HeUMMxWwqfi1atXzQAMUA6wBQPU7sKFC1lqAc6ZM8fmgKVmaUpsoOf7wTOKD0Byz6BkCIqSww+g1QO/rV+/vsyMSkJa1HOwS0pKSlqU0q2KqhxDsOsHGzXAL126ZPVJ2nBAbfK1hA7MEqSvTeY4BjBzBiAAyuAdJUHaEe4pFQULpp8EXJBKWuylpOdc7CWlpaXt+rY9pbocLcA5YjAZhjDIdgKjlAJlAVCc85zgaAiCQADInolQGoCjdgkQHVhkECTPaS4xHFdmq9Ur34qwH/bt2/fYDCTkjb//FXHk8OHDC7SnfirghTKYeerUqTSlejAAAU06STkp5p5GpNYAR60zhy2CINUI73jmmRXgNgVfo8BuqSFPLlq06JetW7c2m/Ir0idYAQ3rsAjp67ybuTb9XJVBhnaGIYsXL864fv36h1VVVR+p8fK1TUU0N7ZxDkjAA4pSEKi40h+DaWWoS9d6pbpBuo3a1v4Wk+dUm7U7d+68p5/3HPlkm9P037M/Ia+BlTLPIj13JvxTo+d8TIh0Qjog0vUJlyfW8nXajVMGsnVNVZo7OIJVt2GBrBfz19WcbcuXL09So9Ur4AebNm3qUoa6AZewh0+o97vTiz7B4lhX/8Iv6pPxXoI+o08G3iQJX9j29t/kx/4lkJgHYt+ziXl/k5cAE2h/Bov0zlqSr5H+Kr5krFz6O9iXpL+C7aPxnPsHb5M7H/fewqQAAAAASUVORK5CYII="/>
          <p:cNvSpPr>
            <a:spLocks noChangeAspect="1" noChangeArrowheads="1"/>
          </p:cNvSpPr>
          <p:nvPr/>
        </p:nvSpPr>
        <p:spPr bwMode="auto">
          <a:xfrm>
            <a:off x="21272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8" name="Picture 7"/>
          <p:cNvPicPr>
            <a:picLocks noChangeAspect="1"/>
          </p:cNvPicPr>
          <p:nvPr/>
        </p:nvPicPr>
        <p:blipFill>
          <a:blip r:embed="rId3" cstate="print"/>
          <a:stretch>
            <a:fillRect/>
          </a:stretch>
        </p:blipFill>
        <p:spPr>
          <a:xfrm>
            <a:off x="400643" y="1254034"/>
            <a:ext cx="4537117" cy="3804093"/>
          </a:xfrm>
          <a:prstGeom prst="rect">
            <a:avLst/>
          </a:prstGeom>
        </p:spPr>
      </p:pic>
      <p:pic>
        <p:nvPicPr>
          <p:cNvPr id="9" name="Picture 167" descr="http://www.animated-gifs.eu/sports-walk-run/0007.gif"/>
          <p:cNvPicPr>
            <a:picLocks noChangeAspect="1" noChangeArrowheads="1" noCrop="1"/>
          </p:cNvPicPr>
          <p:nvPr/>
        </p:nvPicPr>
        <p:blipFill>
          <a:blip r:embed="rId4" cstate="print"/>
          <a:srcRect/>
          <a:stretch>
            <a:fillRect/>
          </a:stretch>
        </p:blipFill>
        <p:spPr bwMode="auto">
          <a:xfrm>
            <a:off x="2401931" y="1185862"/>
            <a:ext cx="500063" cy="847725"/>
          </a:xfrm>
          <a:prstGeom prst="rect">
            <a:avLst/>
          </a:prstGeom>
          <a:noFill/>
          <a:ln w="9525">
            <a:noFill/>
            <a:miter lim="800000"/>
            <a:headEnd/>
            <a:tailEnd/>
          </a:ln>
        </p:spPr>
      </p:pic>
      <p:pic>
        <p:nvPicPr>
          <p:cNvPr id="10" name="Picture 2" descr="Image result for football ball  &quot;o neills&quot;"/>
          <p:cNvPicPr>
            <a:picLocks noChangeAspect="1" noChangeArrowheads="1"/>
          </p:cNvPicPr>
          <p:nvPr/>
        </p:nvPicPr>
        <p:blipFill>
          <a:blip r:embed="rId5" cstate="print"/>
          <a:srcRect l="17600" t="7435" r="16759" b="3422"/>
          <a:stretch>
            <a:fillRect/>
          </a:stretch>
        </p:blipFill>
        <p:spPr bwMode="auto">
          <a:xfrm>
            <a:off x="2447045" y="1998617"/>
            <a:ext cx="479033" cy="496389"/>
          </a:xfrm>
          <a:prstGeom prst="rect">
            <a:avLst/>
          </a:prstGeom>
          <a:noFill/>
        </p:spPr>
      </p:pic>
      <p:pic>
        <p:nvPicPr>
          <p:cNvPr id="7170" name="Picture 2" descr="Image result for wheelie bin "/>
          <p:cNvPicPr>
            <a:picLocks noChangeAspect="1" noChangeArrowheads="1"/>
          </p:cNvPicPr>
          <p:nvPr/>
        </p:nvPicPr>
        <p:blipFill>
          <a:blip r:embed="rId6" cstate="print"/>
          <a:srcRect l="26244" t="12857" r="29870" b="15657"/>
          <a:stretch>
            <a:fillRect/>
          </a:stretch>
        </p:blipFill>
        <p:spPr bwMode="auto">
          <a:xfrm>
            <a:off x="2263038" y="3331029"/>
            <a:ext cx="898173" cy="1463040"/>
          </a:xfrm>
          <a:prstGeom prst="rect">
            <a:avLst/>
          </a:prstGeom>
          <a:noFill/>
        </p:spPr>
      </p:pic>
      <p:cxnSp>
        <p:nvCxnSpPr>
          <p:cNvPr id="13" name="Straight Arrow Connector 12"/>
          <p:cNvCxnSpPr/>
          <p:nvPr/>
        </p:nvCxnSpPr>
        <p:spPr>
          <a:xfrm>
            <a:off x="2677887" y="2534195"/>
            <a:ext cx="8757" cy="6741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262743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0.01979 4.81481E-6 C -0.05972 0.02314 -0.28003 0.09976 -0.25885 0.14097 C -0.23767 0.18217 0.02813 0.22476 0.10712 0.24745 C 0.18577 0.27013 0.19688 0.25856 0.21424 0.27754 C 0.2316 0.29652 0.22066 0.34467 0.21094 0.36157 C 0.20122 0.37847 0.16702 0.37546 0.15608 0.3787 C 0.14514 0.38194 0.179 0.37939 0.14479 0.38078 C 0.11059 0.38217 0.00504 0.38518 -0.04878 0.38726 C -0.1026 0.38935 -0.14045 0.38726 -0.17778 0.39375 C -0.2151 0.40023 -0.26493 0.4074 -0.27291 0.42592 C -0.2809 0.44444 -0.30816 0.47731 -0.22621 0.50555 C -0.14427 0.53379 0.14705 0.5331 0.2191 0.59583 C 0.29115 0.65856 0.20886 0.82245 0.20608 0.88194 " pathEditMode="fixed" rAng="0" ptsTypes="aaaaaaaaaaaaa">
                                      <p:cBhvr>
                                        <p:cTn id="6" dur="5000" fill="hold"/>
                                        <p:tgtEl>
                                          <p:spTgt spid="9"/>
                                        </p:tgtEl>
                                        <p:attrNameLst>
                                          <p:attrName>ppt_x</p:attrName>
                                          <p:attrName>ppt_y</p:attrName>
                                        </p:attrNameLst>
                                      </p:cBhvr>
                                      <p:rCtr x="1100" y="441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1CE0D73-ABFC-490A-B3A4-9EB0C7A671B5}"/>
              </a:ext>
            </a:extLst>
          </p:cNvPr>
          <p:cNvSpPr>
            <a:spLocks noGrp="1"/>
          </p:cNvSpPr>
          <p:nvPr>
            <p:ph idx="1"/>
          </p:nvPr>
        </p:nvSpPr>
        <p:spPr>
          <a:xfrm>
            <a:off x="5172891" y="1231421"/>
            <a:ext cx="4730021" cy="5117127"/>
          </a:xfrm>
        </p:spPr>
        <p:txBody>
          <a:bodyPr>
            <a:normAutofit fontScale="92500"/>
          </a:bodyPr>
          <a:lstStyle/>
          <a:p>
            <a:pPr marL="0" indent="0">
              <a:buNone/>
            </a:pPr>
            <a:r>
              <a:rPr lang="en-GB" sz="1500" u="sng" dirty="0" smtClean="0"/>
              <a:t>Under 6’s </a:t>
            </a:r>
            <a:r>
              <a:rPr lang="en-GB" sz="1500" u="sng" dirty="0" smtClean="0"/>
              <a:t>–</a:t>
            </a:r>
            <a:r>
              <a:rPr lang="en-GB" sz="1500" dirty="0" smtClean="0"/>
              <a:t> Under arm bowling</a:t>
            </a:r>
            <a:endParaRPr lang="en-GB" sz="1500" u="sng" dirty="0" smtClean="0"/>
          </a:p>
          <a:p>
            <a:pPr marL="0" indent="0">
              <a:buNone/>
            </a:pPr>
            <a:r>
              <a:rPr lang="en-GB" sz="1500" u="sng" dirty="0" smtClean="0"/>
              <a:t>Rules</a:t>
            </a:r>
          </a:p>
          <a:p>
            <a:pPr marL="0" indent="0">
              <a:buNone/>
            </a:pPr>
            <a:r>
              <a:rPr lang="en-GB" sz="1500" dirty="0" smtClean="0"/>
              <a:t>Using underarm rolling, try to roll the ball towards the bottle tower and see how many bottles can be knocked down in a single roll. Keep repeating and try to better your score.</a:t>
            </a:r>
            <a:endParaRPr lang="en-GB" sz="1500" dirty="0" smtClean="0"/>
          </a:p>
          <a:p>
            <a:pPr marL="0" indent="0">
              <a:buNone/>
            </a:pPr>
            <a:r>
              <a:rPr lang="en-GB" sz="1500" u="sng" dirty="0" smtClean="0"/>
              <a:t>Coaching Points</a:t>
            </a:r>
          </a:p>
          <a:p>
            <a:pPr marL="0" indent="0">
              <a:buNone/>
            </a:pPr>
            <a:r>
              <a:rPr lang="en-GB" sz="1500" u="sng" dirty="0" smtClean="0"/>
              <a:t>Head </a:t>
            </a:r>
            <a:r>
              <a:rPr lang="en-GB" sz="1500" u="sng" dirty="0" smtClean="0"/>
              <a:t>–</a:t>
            </a:r>
            <a:r>
              <a:rPr lang="en-GB" sz="1500" dirty="0" smtClean="0"/>
              <a:t> Keep the head over the ball when rolling it from the hand.</a:t>
            </a:r>
            <a:endParaRPr lang="en-GB" sz="1500" u="sng" dirty="0" smtClean="0"/>
          </a:p>
          <a:p>
            <a:pPr marL="0" indent="0">
              <a:buNone/>
            </a:pPr>
            <a:r>
              <a:rPr lang="en-GB" sz="1500" u="sng" dirty="0" smtClean="0"/>
              <a:t>Hands </a:t>
            </a:r>
            <a:r>
              <a:rPr lang="en-GB" sz="1500" u="sng" dirty="0" smtClean="0"/>
              <a:t>–</a:t>
            </a:r>
            <a:r>
              <a:rPr lang="en-GB" sz="1500" dirty="0" smtClean="0"/>
              <a:t> Keep the dominant hand behind the ball with the other hand in front of the ball for support.</a:t>
            </a:r>
          </a:p>
          <a:p>
            <a:pPr marL="0" indent="0">
              <a:buNone/>
            </a:pPr>
            <a:r>
              <a:rPr lang="en-GB" sz="1500" dirty="0" smtClean="0"/>
              <a:t>Bring both hands behind the body and then forward again releasing the ball from the fingers in the follow through.</a:t>
            </a:r>
            <a:endParaRPr lang="en-GB" sz="1500" dirty="0" smtClean="0"/>
          </a:p>
          <a:p>
            <a:pPr marL="0" indent="0">
              <a:buNone/>
            </a:pPr>
            <a:r>
              <a:rPr lang="en-GB" sz="1500" u="sng" dirty="0" smtClean="0"/>
              <a:t>Feet </a:t>
            </a:r>
            <a:r>
              <a:rPr lang="en-GB" sz="1500" u="sng" dirty="0" smtClean="0"/>
              <a:t>–</a:t>
            </a:r>
            <a:r>
              <a:rPr lang="en-GB" sz="1500" dirty="0" smtClean="0"/>
              <a:t> Feet pointing in the direction of the target, stand with opposite leg to throwing hand in front of the ball.</a:t>
            </a:r>
            <a:endParaRPr lang="en-GB" sz="1500" u="sng" dirty="0" smtClean="0"/>
          </a:p>
          <a:p>
            <a:pPr marL="0" indent="0">
              <a:buNone/>
            </a:pPr>
            <a:r>
              <a:rPr lang="en-GB" sz="1500" u="sng" dirty="0" smtClean="0"/>
              <a:t>Equipment </a:t>
            </a:r>
            <a:r>
              <a:rPr lang="en-GB" sz="1500" u="sng" dirty="0" smtClean="0"/>
              <a:t>– </a:t>
            </a:r>
          </a:p>
          <a:p>
            <a:pPr marL="0" indent="0">
              <a:buNone/>
            </a:pPr>
            <a:r>
              <a:rPr lang="en-GB" sz="1500" dirty="0" smtClean="0"/>
              <a:t>1 ball and a collection of tall cones or bottles</a:t>
            </a:r>
            <a:endParaRPr lang="en-GB" sz="1500" dirty="0" smtClean="0"/>
          </a:p>
        </p:txBody>
      </p:sp>
      <p:sp>
        <p:nvSpPr>
          <p:cNvPr id="4" name="Footer Placeholder 3">
            <a:extLst>
              <a:ext uri="{FF2B5EF4-FFF2-40B4-BE49-F238E27FC236}">
                <a16:creationId xmlns:a16="http://schemas.microsoft.com/office/drawing/2014/main" xmlns="" id="{676C94AE-9C88-4F83-85F4-9C533449C6E6}"/>
              </a:ext>
            </a:extLst>
          </p:cNvPr>
          <p:cNvSpPr>
            <a:spLocks noGrp="1"/>
          </p:cNvSpPr>
          <p:nvPr>
            <p:ph type="ftr" sz="quarter" idx="11"/>
          </p:nvPr>
        </p:nvSpPr>
        <p:spPr>
          <a:xfrm>
            <a:off x="2947194" y="6271551"/>
            <a:ext cx="6297612" cy="365125"/>
          </a:xfrm>
        </p:spPr>
        <p:txBody>
          <a:bodyPr/>
          <a:lstStyle/>
          <a:p>
            <a:pPr algn="ctr"/>
            <a:r>
              <a:rPr lang="en-GB" sz="1800" dirty="0"/>
              <a:t>Tyrone GAA- Coaching &amp; Games</a:t>
            </a:r>
          </a:p>
        </p:txBody>
      </p:sp>
      <p:pic>
        <p:nvPicPr>
          <p:cNvPr id="5" name="Picture 4">
            <a:extLst>
              <a:ext uri="{FF2B5EF4-FFF2-40B4-BE49-F238E27FC236}">
                <a16:creationId xmlns:a16="http://schemas.microsoft.com/office/drawing/2014/main" xmlns="" id="{8086F6E1-1194-486C-A3F9-2730CF2E690E}"/>
              </a:ext>
            </a:extLst>
          </p:cNvPr>
          <p:cNvPicPr>
            <a:picLocks noChangeAspect="1"/>
          </p:cNvPicPr>
          <p:nvPr/>
        </p:nvPicPr>
        <p:blipFill>
          <a:blip r:embed="rId2" cstate="print"/>
          <a:stretch>
            <a:fillRect/>
          </a:stretch>
        </p:blipFill>
        <p:spPr>
          <a:xfrm>
            <a:off x="536844" y="5459744"/>
            <a:ext cx="1404498" cy="1398256"/>
          </a:xfrm>
          <a:prstGeom prst="rect">
            <a:avLst/>
          </a:prstGeom>
        </p:spPr>
      </p:pic>
      <p:sp>
        <p:nvSpPr>
          <p:cNvPr id="6" name="Rectangle 5">
            <a:extLst>
              <a:ext uri="{FF2B5EF4-FFF2-40B4-BE49-F238E27FC236}">
                <a16:creationId xmlns:a16="http://schemas.microsoft.com/office/drawing/2014/main" xmlns="" id="{0300D3AF-C1D1-40A2-A836-AAC6CBCA3153}"/>
              </a:ext>
            </a:extLst>
          </p:cNvPr>
          <p:cNvSpPr/>
          <p:nvPr/>
        </p:nvSpPr>
        <p:spPr>
          <a:xfrm>
            <a:off x="3505032" y="203590"/>
            <a:ext cx="3206327" cy="923330"/>
          </a:xfrm>
          <a:prstGeom prst="rect">
            <a:avLst/>
          </a:prstGeom>
          <a:noFill/>
        </p:spPr>
        <p:txBody>
          <a:bodyPr wrap="none" lIns="91440" tIns="45720" rIns="91440" bIns="45720">
            <a:spAutoFit/>
          </a:bodyPr>
          <a:lstStyle/>
          <a:p>
            <a:pPr algn="ctr"/>
            <a:r>
              <a:rPr lang="en-US" sz="5400" b="1" dirty="0" smtClean="0">
                <a:ln w="12700" cmpd="sng">
                  <a:solidFill>
                    <a:schemeClr val="accent4"/>
                  </a:solidFill>
                  <a:prstDash val="solid"/>
                </a:ln>
                <a:solidFill>
                  <a:srgbClr val="FF0000"/>
                </a:solidFill>
              </a:rPr>
              <a:t>Handpass</a:t>
            </a:r>
            <a:endParaRPr lang="en-US" sz="5400" b="1" cap="none" spc="0" dirty="0">
              <a:ln w="12700" cmpd="sng">
                <a:solidFill>
                  <a:schemeClr val="accent4"/>
                </a:solidFill>
                <a:prstDash val="solid"/>
              </a:ln>
              <a:solidFill>
                <a:srgbClr val="FF0000"/>
              </a:solidFill>
              <a:effectLst/>
            </a:endParaRPr>
          </a:p>
        </p:txBody>
      </p:sp>
      <p:sp>
        <p:nvSpPr>
          <p:cNvPr id="19458" name="AutoShape 2" descr="data:image/jpg;base64,%20/9j/4AAQSkZJRgABAQEAYABgAAD/2wBDAAUDBAQEAwUEBAQFBQUGBwwIBwcHBw8LCwkMEQ8SEhEPERETFhwXExQaFRERGCEYGh0dHx8fExciJCIeJBweHx7/2wBDAQUFBQcGBw4ICA4eFBEUHh4eHh4eHh4eHh4eHh4eHh4eHh4eHh4eHh4eHh4eHh4eHh4eHh4eHh4eHh4eHh4eHh7/wAARCACWAHo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1fxN10v8A7BkH8jWRWv4m66X/ANgyD+RrIr8Xxn8aX9dD86xH8RhRRRXKYhRRRQAUUUUAFFFFABRRRQAUUUUAW9G/5DNj/wBfMf8A6EKj1/8A5D2of9fUn/oRqTRv+QzY/wDXzH/6EKj1/wD5D2of9fUn/oRref8Au3/b36Gr/g/P9DpdRt9AlttLbUtUuraf+z4Rsjt94xg4Oap/YvCP/Qe1D/wCqt4m66X/ANgyD+RrIrtxOJhGo06UX/4F2/xHRWrRU2uRP7/8zoPsXhH/AKD2of8AgFR9i8I/9B7UP/AKuforD63D/nzH/wAm/wDkjP6xH/n3H8f8zoPsXhH/AKD2of8AgFR9i8I/9B7UP/AKufoo+tw/58x/8m/+SD6xH/n3H8f8zoPsXhH/AKD2of8AgFR9i8I/9B7UP/AKufoo+tw/58x/8m/+SD6xH/n3H8f8zoPsXhH/AKD2of8AgFR9i8I/9B7UP/AKufoo+tw/58x/8m/+SD6xH/n3H8f8zoPsXhH/AKD2of8AgFR9i8I/9B7UP/AKufoo+tw/58x/8m/+SD6xH/n3H8f8zoPsXhH/AKD2of8AgFR9i8I/9B7UP/AKufoo+tw/58x/8m/+SD6xH/n3H8f8zqNLs/Co1O0MWt3zyCdCimzwCdwwM1z2v/8AId1D/r6k/wDQjUmjf8hmx/6+Y/8A0IVHr/8AyHtQ/wCvqT/0I0YiqqmGVoKPvdL9vNsKtRTo6RS16X7ebZoeJuul/wDYMg/kayK1/E3XS/8AsGQfyNZFRjP40v66EYj+IwooorlMQooooAKKKKACiiigAooooAKKKKALejf8hmx/6+Y//QhUev8A/Ie1D/r6k/8AQjUmjf8AIZsf+vmP/wBCFR6//wAh7UP+vqT/ANCNbz/3b/t79DV/wfn+hoeJuul/9gyD+RrIrrdRfw4trpY1WHVXuP7Ph5tmQJtwcfe5zVPzPBX/AD7a/wD99xV3YnCKVRy9pFfPy9DorUFKbfOjnqK6HzPBX/Ptr/8A33FR5ngr/n21/wD77irD6kv+fsfvf+Rn9XX86+//AIBz1FdD5ngr/n21/wD77io8zwV/z7a//wB9xUfUl/z9j97/AMg+rr+dff8A8A56iuh8zwV/z7a//wB9xUeZ4K/59tf/AO+4qPqS/wCfsfvf+QfV1/Ovv/4Bz1FdD5ngr/n21/8A77io8zwV/wA+2v8A/fcVH1Jf8/Y/e/8AIPq6/nX3/wDAOeorofM8Ff8APtr/AP33FR5ngr/n21//AL7io+pL/n7H73/kH1dfzr7/APgHPUV0PmeCv+fbX/8AvuKjzPBX/Ptr/wD33FR9SX/P2P3v/IPq6/nX3/8AAMnRv+QzY/8AXzH/AOhCo9f/AOQ9qH/X1J/6Ea6LTJPB39p2nk2+uCTz02Fnixu3DGfbNc7r/wDyHdQ/6+pP/QjSxFH2WGXvJ+909Aq0+Sjunr09DQ8TddL/AOwZB/I1kVr+Juul/wDYMg/kayKjGfxpf10IxH8RhRRRXKYhRRRQAUZrR0XVP7NMp+w2t15mP9em7bj0rS/4Sr/qBaT/AN+q66dKhKKc6ln2s2bwp0mrynZ+hzlFa+ra5/aFp9n/ALMsbb5g2+GPDcdqyKxqxhGVoSuvSxnUjGLtF3CiiisiAooooAt6N/yGbH/r5j/9CFR6/wD8h7UP+vqT/wBCNSaN/wAhmx/6+Y//AEIVHr//ACHtQ/6+pP8A0I1vP/dv+3v0NX/B+f6F/wATsAdLyQP+JZB/I1kbl/vD8667UPEeraXa6Xa2U8aRf2fC2GhRjkg55Iqp/wAJp4h/5+of/AaP/Cu7E08K6j5qkk/8KfT/ABL8jorRoc75pO/p/wDbHObl/vD86Ny/3h+ddH/wmniH/n6h/wDAaP8Awo/4TTxD/wA/UP8A4DR/4Vh7PB/8/Jf+AL/5Mz5MP/O//AV/8kc5uX+8Pzo3L/eH510f/CaeIf8An6h/8Bo/8KP+E08Q/wDP1D/4DR/4Uezwf/PyX/gC/wDkw5MP/O//AAFf/JHObl/vD86Ny/3h+ddH/wAJp4h/5+of/AaP/Cj/AITTxD/z9Q/+A0f+FHs8H/z8l/4Av/kw5MP/ADv/AMBX/wAkc5uX+8Pzo3L/AHh+ddH/AMJp4h/5+of/AAGj/wAKP+E08Q/8/UP/AIDR/wCFHs8H/wA/Jf8AgC/+TDkw/wDO/wDwFf8AyRzm5f7w/Ojcv94fnXR/8Jp4h/5+of8AwGj/AMKP+E08Q/8AP1D/AOA0f+FHs8H/AM/Jf+AL/wCTDkw/87/8BX/yRzm5f7w/Ojcv94fnXR/8Jp4h/wCfqH/wGj/wo/4TTxD/AM/UP/gNH/hR7PB/8/Jf+AL/AOTDkw/87/8AAV/8kY+jMv8AbNj8w/4+Y+/+0KZr/wDyHtQ/6+pP/QjXR6Z4w16bU7SGS6hKPOisPs8Y4LAHtXOa/wD8h3UP+vqT/wBCNLERpRwy9lJv3uqt09WFVU1R9xt69Vbp6s0PE3XS/wDsGQfyNZFa/ibrpf8A2DIP5Gsioxn8aX9dCMR/EYUUUVymIUUUUAFFFFABRRRQAUUUUAFFFFAFvRv+QzY/9fMf/oQqPX/+Q9qH/X1J/wChGpNG/wCQzY/9fMf/AKEKj1//AJD2of8AX1J/6Ea3n/u3/b36Gr/g/P8AQ0PE3XS/+wZB/I1kVs+JI5G/ssrG7D+zYOQpPY1leTN/zxl/74NaYuL9tLT+rFYhP2jI6Kk8mb/njL/3waPJm/54y/8AfBrm5X2MbPsR0VJ5M3/PGX/vg0eTN/zxl/74NHK+wWfYjoqTyZv+eMv/AHwaPJm/54y/98GjlfYLPsR0VJ5M3/PGX/vg0eTN/wA8Zf8Avg0cr7BZ9iOipPJm/wCeMv8A3waPJm/54y/98GjlfYLPsR0VJ5M3/PGX/vg0eTN/zxl/74NHK+wWfYn0b/kM2P8A18x/+hCo9f8A+Q9qH/X1J/6Ean0aGb+2LHMMgH2mP+A/3hUGv/8AIe1D/r6k/wDQjW001hv+3v0NJL9z8/0Ok1LxBq2mW2l2tnciOL+zoWxsB5IPrVP/AITDxB/z+j/v2v8AhVfxN10v/sGQfyNZFdmJx2JhVcY1GkvN9jorYmtGbUZu3qb/APwmHiD/AJ/R/wB+1/wo/wCEw8Qf8/o/79r/AIVgUVh/aOL/AOfsvvZl9br/AM7+9m//AMJh4g/5/R/37X/Cj/hMPEH/AD+j/v2v+FYFFH9o4v8A5+y+9h9br/zv72b/APwmHiD/AJ/R/wB+1/wo/wCEw8Qf8/o/79r/AIVgUUf2ji/+fsvvYfW6/wDO/vZv/wDCYeIP+f0f9+1/wo/4TDxB/wA/o/79r/hWBRR/aOL/AOfsvvYfW6/87+9m/wD8Jh4g/wCf0f8Aftf8KP8AhMPEH/P6P+/a/wCFYFFH9o4v/n7L72H1uv8Azv72b/8AwmHiD/n9H/ftf8KP+Ew8Qf8AP6P+/a/4VgUUf2ji/wDn7L72H1uv/O/vZ0+l+LNel1O0ikvAUedFYeWvILAGuf1//kO6h/19Sf8AoRqTRv8AkM2P/XzH/wChCo9f/wCQ9qH/AF9Sf+hGjEYirWwy9pJu0urv0HVqzqUffbev6Gh4m66X/wBgyD+RrIooqMZ/Gl/XQjEfxGFFFFcpiFFFFABRRRQAUUUUAFFFFABRRRQBb0b/AJDNj/18x/8AoQqPX/8AkPah/wBfUn/oRooref8Au3/b36Gr/g/P9D//2Q=="/>
          <p:cNvSpPr>
            <a:spLocks noChangeAspect="1" noChangeArrowheads="1"/>
          </p:cNvSpPr>
          <p:nvPr/>
        </p:nvSpPr>
        <p:spPr bwMode="auto">
          <a:xfrm>
            <a:off x="21272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19460" name="AutoShape 4" descr="data:image/png;base64,%20iVBORw0KGgoAAAANSUhEUgAAACsAAAAlCAYAAADbVxCwAAAAAXNSR0IArs4c6QAAAARnQU1BAACxjwv8YQUAAAAJcEhZcwAADsMAAA7DAcdvqGQAAAjoSURBVFhHzZhbaFVXEIZXzjnGGGPUaGK8Jxpj1HqpCiJRRCUgohS14CXtQ7Hxoa1vLfRB0Ic+laJCsQ8KCkUQW6R9UAhqQUqiqVSNRg2oiUbNxUtiEjUmxnNO/29y1m7UWNAiZGBlr733rJl//plZa58kxePxAe7tJaoRT0pKivfc/j8RhiRdGCF70DN/Td4FbEwgAfvepBd4PxBR0w/B9iXCGfK093sRQbF3AUs2+qyp9y1vUwa+mWis18rg+PHjY+7du5ddV1cX6ejocAMGDHDDhw+PMyZOnBhdsmRJo9Y1JdTfSf4TrIx3J6ZWMzt27EiurKxMGTZsWGF+fv5n165dS2tpaYmGw+GUwYMHZ0on48GDB+GEvotEIhagrgTXHI1Ga6V7W8E0jB8/viYvL68yKyvr4ZYtWzp6+3qTvAb23Llzbt68eVFqRPNZBw8e/ECghgpUjpwWtLe35ycnJ+dlZmZGACQALqTSFwg3cOBAuw4aNMilpaW51NRUY1i2AOy6urocrMuWe/jwYVz3nXp/V+/LpfuHSKjbtWtXlbLRmoDzkrwK1kCeOHFiwv79+z95/vz558+ePct98eKFOU1JSXECaw55JjZdenq6Eztu5MiRpN2NGDHCDRkyxICjD0hAc68gXSwWc62trU4l41Qy7saNG662tta1tbWRjTbZODt06NA9hw4dKhUJXQlcJr3BxjTSt23b9uXly5e/amxsHAUIHAAKY0qxE3gDIBZsAIJBMICSI9PnmRfewTjglRGXnZ1twZGRO3fuWDbPnDlj4B8/fgzornHjxv2lWv9xz549R0SglZMHC9DI9u3bvzt79uzXzc3Nbvr06eYUJrhXKRirOMUhg/TCJGlHfAlwJSAC9YERCOmvr6+3rLCusLDQFRQUGMtlZWXu9OnTAWAC0fqWGTNmrD9w4MBJ7BtYOe0W0IKLFy+efPTo0VgcqG6NCeqMNFVUVLju7m43duzYoBZJJ4PnsmNXAiBA7hGcYo8gYHPy5MkWjN8xNmzY4CZNmmTslpeXmy/IwRZrhKFi9+7dK+bPn98WXr16dXjv3r2xCRMmTBHQLwQkgjMc+BTjuLOz04zwTnpWazClujZQsEgQNBYZ4cpawOMYtpqamlx1dbW7deuWkUBJ+VK6cOGCvafc8IVPAlUWsmTvT/VRTcDsmjVrlgnEcTkJwyiSkZFhDQTAp0+fups3b74UOcwACh2aigFomGMNOoACqM8CJQAQbC9dutTNnj3b6ha7lBlg0cEG9gW4W01XfOzYsV8DsCtWrChW7RwUw+YcJzhESAcMeRZ5jgOM88zrMccJurDCQHiWSKkFp8YxRtn2CJzGBSTBYQum0cWO2H4uLJuUySMB2FWrVn2j4v6eiH194RxjOENYzJwSIXocMyedMApzpNA3FoPAcc4ccAAiS5CBLvcI7xiAZEcBA80oAtmLP9YOdSwAu3Llyu2KcAdgAEz9sXXBgLYxc3D//n2791sYc54j1CnOAOGDI90AJ0ie+2fowTqACJrBHF0CGzVqlOmdP3+egJ5obZGYrQg+ZAAMk541thMW61g0w5s3b3Zr1661AHTOu7lz59o7DgJfYwCHKWyw9smTJxYUYNHhOdkACL54D7uUE0Sgh6+7d+/ac3pA9qLSbQdjAFaGujDihTKg6/UtYEB8IDCgHcQtW7bM2CSA4uJiSx0BzJo1KzgYcnNzDRx1SFAItQmzvsR61ypzrpDA1oZfsRqVzw7WBmDlgI9qi5raIyqAkZYpU6a4o0ePWsfCGHsiQ+e7bV90Owyiy3vAIDjDJsBgiuGPasRn0a9D8MsabCeyFNOJ18m7EE4RAWsnKtJAvZIaOp6FnDIww+bNqcNzglqwYIFraGhwV65csUby+y/12btx2ILQ50oDMScQ7rGPX4ADmj349u3bVm485/3UqVMtuhAnFaIXDUTnG4RUYhiDHIWwjSGai2DQYY8cPXp0UALMAcnWxPlPTbKeUkDfkwFY/HhWCYjsUPOUDmu8oCuwtjcGZSBjTQLxiDnKgOI6bdo0606+BQBXU1MTnGSc5dpSrBl5zqEBWK6sJ0DYBgglAEBKAuAwCRAAU27UOFfu2WVYQ7DCFFdD95QBf7QotG7dulpNyzGCQ1jNyclx+l4wcBjwJxofIewI3ONQe7Q1JAyJBcfBAji+I8aMGROkGEAAZQ0MQwZBe3+knMDJBEEBXBn6U9l/FoDlWlRU1KbFpTQKDOCY7YQ9dubMmQZA53MAmjMeXcCjRwp9KmkihCYBNIC44hyQAGEtYLlnThCUIXrYo7QAr8B+1tW2KcDywW0FvHHjxkNi6HeUMMxWwqfi1atXzQAMUA6wBQPU7sKFC1lqAc6ZM8fmgKVmaUpsoOf7wTOKD0Byz6BkCIqSww+g1QO/rV+/vsyMSkJa1HOwS0pKSlqU0q2KqhxDsOsHGzXAL126ZPVJ2nBAbfK1hA7MEqSvTeY4BjBzBiAAyuAdJUHaEe4pFQULpp8EXJBKWuylpOdc7CWlpaXt+rY9pbocLcA5YjAZhjDIdgKjlAJlAVCc85zgaAiCQADInolQGoCjdgkQHVhkECTPaS4xHFdmq9Ur34qwH/bt2/fYDCTkjb//FXHk8OHDC7SnfirghTKYeerUqTSlejAAAU06STkp5p5GpNYAR60zhy2CINUI73jmmRXgNgVfo8BuqSFPLlq06JetW7c2m/Ir0idYAQ3rsAjp67ybuTb9XJVBhnaGIYsXL864fv36h1VVVR+p8fK1TUU0N7ZxDkjAA4pSEKi40h+DaWWoS9d6pbpBuo3a1v4Wk+dUm7U7d+68p5/3HPlkm9P037M/Ia+BlTLPIj13JvxTo+d8TIh0Qjog0vUJlyfW8nXajVMGsnVNVZo7OIJVt2GBrBfz19WcbcuXL09So9Ur4AebNm3qUoa6AZewh0+o97vTiz7B4lhX/8Iv6pPxXoI+o08G3iQJX9j29t/kx/4lkJgHYt+ziXl/k5cAE2h/Bov0zlqSr5H+Kr5krFz6O9iXpL+C7aPxnPsHb5M7H/fewqQAAAAASUVORK5CYII="/>
          <p:cNvSpPr>
            <a:spLocks noChangeAspect="1" noChangeArrowheads="1"/>
          </p:cNvSpPr>
          <p:nvPr/>
        </p:nvSpPr>
        <p:spPr bwMode="auto">
          <a:xfrm>
            <a:off x="21272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8" name="Picture 7"/>
          <p:cNvPicPr>
            <a:picLocks noChangeAspect="1"/>
          </p:cNvPicPr>
          <p:nvPr/>
        </p:nvPicPr>
        <p:blipFill>
          <a:blip r:embed="rId3" cstate="print"/>
          <a:stretch>
            <a:fillRect/>
          </a:stretch>
        </p:blipFill>
        <p:spPr>
          <a:xfrm>
            <a:off x="400643" y="1254034"/>
            <a:ext cx="4537117" cy="3804093"/>
          </a:xfrm>
          <a:prstGeom prst="rect">
            <a:avLst/>
          </a:prstGeom>
        </p:spPr>
      </p:pic>
      <p:pic>
        <p:nvPicPr>
          <p:cNvPr id="9" name="Picture 167" descr="http://www.animated-gifs.eu/sports-walk-run/0007.gif"/>
          <p:cNvPicPr>
            <a:picLocks noChangeAspect="1" noChangeArrowheads="1" noCrop="1"/>
          </p:cNvPicPr>
          <p:nvPr/>
        </p:nvPicPr>
        <p:blipFill>
          <a:blip r:embed="rId4" cstate="print"/>
          <a:srcRect/>
          <a:stretch>
            <a:fillRect/>
          </a:stretch>
        </p:blipFill>
        <p:spPr bwMode="auto">
          <a:xfrm>
            <a:off x="2414995" y="1185862"/>
            <a:ext cx="500063" cy="847725"/>
          </a:xfrm>
          <a:prstGeom prst="rect">
            <a:avLst/>
          </a:prstGeom>
          <a:noFill/>
          <a:ln w="9525">
            <a:noFill/>
            <a:miter lim="800000"/>
            <a:headEnd/>
            <a:tailEnd/>
          </a:ln>
        </p:spPr>
      </p:pic>
      <p:pic>
        <p:nvPicPr>
          <p:cNvPr id="10" name="Picture 2" descr="Image result for football ball  &quot;o neills&quot;"/>
          <p:cNvPicPr>
            <a:picLocks noChangeAspect="1" noChangeArrowheads="1"/>
          </p:cNvPicPr>
          <p:nvPr/>
        </p:nvPicPr>
        <p:blipFill>
          <a:blip r:embed="rId5" cstate="print"/>
          <a:srcRect l="17600" t="7435" r="16759" b="3422"/>
          <a:stretch>
            <a:fillRect/>
          </a:stretch>
        </p:blipFill>
        <p:spPr bwMode="auto">
          <a:xfrm>
            <a:off x="2447045" y="1998616"/>
            <a:ext cx="479033" cy="496389"/>
          </a:xfrm>
          <a:prstGeom prst="rect">
            <a:avLst/>
          </a:prstGeom>
          <a:noFill/>
        </p:spPr>
      </p:pic>
      <p:grpSp>
        <p:nvGrpSpPr>
          <p:cNvPr id="21" name="Group 20"/>
          <p:cNvGrpSpPr/>
          <p:nvPr/>
        </p:nvGrpSpPr>
        <p:grpSpPr>
          <a:xfrm>
            <a:off x="1821260" y="2998098"/>
            <a:ext cx="1692309" cy="1906080"/>
            <a:chOff x="1925763" y="2998098"/>
            <a:chExt cx="1692309" cy="1906080"/>
          </a:xfrm>
        </p:grpSpPr>
        <p:pic>
          <p:nvPicPr>
            <p:cNvPr id="11" name="Content Placeholder 4"/>
            <p:cNvPicPr>
              <a:picLocks noChangeAspect="1"/>
            </p:cNvPicPr>
            <p:nvPr/>
          </p:nvPicPr>
          <p:blipFill>
            <a:blip r:embed="rId6" cstate="print">
              <a:extLst>
                <a:ext uri="{28A0092B-C50C-407E-A947-70E740481C1C}">
                  <a14:useLocalDpi xmlns:a14="http://schemas.microsoft.com/office/drawing/2010/main" xmlns="" val="0"/>
                </a:ext>
              </a:extLst>
            </a:blip>
            <a:stretch>
              <a:fillRect/>
            </a:stretch>
          </p:blipFill>
          <p:spPr>
            <a:xfrm>
              <a:off x="2596324" y="2998098"/>
              <a:ext cx="372960" cy="504000"/>
            </a:xfrm>
            <a:prstGeom prst="rect">
              <a:avLst/>
            </a:prstGeom>
          </p:spPr>
        </p:pic>
        <p:pic>
          <p:nvPicPr>
            <p:cNvPr id="12" name="Content Placeholder 4"/>
            <p:cNvPicPr>
              <a:picLocks noChangeAspect="1"/>
            </p:cNvPicPr>
            <p:nvPr/>
          </p:nvPicPr>
          <p:blipFill>
            <a:blip r:embed="rId6" cstate="print">
              <a:extLst>
                <a:ext uri="{28A0092B-C50C-407E-A947-70E740481C1C}">
                  <a14:useLocalDpi xmlns:a14="http://schemas.microsoft.com/office/drawing/2010/main" xmlns="" val="0"/>
                </a:ext>
              </a:extLst>
            </a:blip>
            <a:stretch>
              <a:fillRect/>
            </a:stretch>
          </p:blipFill>
          <p:spPr>
            <a:xfrm>
              <a:off x="2134770" y="3895080"/>
              <a:ext cx="372960" cy="504000"/>
            </a:xfrm>
            <a:prstGeom prst="rect">
              <a:avLst/>
            </a:prstGeom>
          </p:spPr>
        </p:pic>
        <p:pic>
          <p:nvPicPr>
            <p:cNvPr id="13" name="Content Placeholder 4"/>
            <p:cNvPicPr>
              <a:picLocks noChangeAspect="1"/>
            </p:cNvPicPr>
            <p:nvPr/>
          </p:nvPicPr>
          <p:blipFill>
            <a:blip r:embed="rId6" cstate="print">
              <a:extLst>
                <a:ext uri="{28A0092B-C50C-407E-A947-70E740481C1C}">
                  <a14:useLocalDpi xmlns:a14="http://schemas.microsoft.com/office/drawing/2010/main" xmlns="" val="0"/>
                </a:ext>
              </a:extLst>
            </a:blip>
            <a:stretch>
              <a:fillRect/>
            </a:stretch>
          </p:blipFill>
          <p:spPr>
            <a:xfrm>
              <a:off x="2613741" y="3916852"/>
              <a:ext cx="372960" cy="504000"/>
            </a:xfrm>
            <a:prstGeom prst="rect">
              <a:avLst/>
            </a:prstGeom>
          </p:spPr>
        </p:pic>
        <p:pic>
          <p:nvPicPr>
            <p:cNvPr id="14" name="Content Placeholder 4"/>
            <p:cNvPicPr>
              <a:picLocks noChangeAspect="1"/>
            </p:cNvPicPr>
            <p:nvPr/>
          </p:nvPicPr>
          <p:blipFill>
            <a:blip r:embed="rId6" cstate="print">
              <a:extLst>
                <a:ext uri="{28A0092B-C50C-407E-A947-70E740481C1C}">
                  <a14:useLocalDpi xmlns:a14="http://schemas.microsoft.com/office/drawing/2010/main" xmlns="" val="0"/>
                </a:ext>
              </a:extLst>
            </a:blip>
            <a:stretch>
              <a:fillRect/>
            </a:stretch>
          </p:blipFill>
          <p:spPr>
            <a:xfrm>
              <a:off x="3053524" y="3899434"/>
              <a:ext cx="372960" cy="504000"/>
            </a:xfrm>
            <a:prstGeom prst="rect">
              <a:avLst/>
            </a:prstGeom>
          </p:spPr>
        </p:pic>
        <p:pic>
          <p:nvPicPr>
            <p:cNvPr id="15" name="Content Placeholder 4"/>
            <p:cNvPicPr>
              <a:picLocks noChangeAspect="1"/>
            </p:cNvPicPr>
            <p:nvPr/>
          </p:nvPicPr>
          <p:blipFill>
            <a:blip r:embed="rId6" cstate="print">
              <a:extLst>
                <a:ext uri="{28A0092B-C50C-407E-A947-70E740481C1C}">
                  <a14:useLocalDpi xmlns:a14="http://schemas.microsoft.com/office/drawing/2010/main" xmlns="" val="0"/>
                </a:ext>
              </a:extLst>
            </a:blip>
            <a:stretch>
              <a:fillRect/>
            </a:stretch>
          </p:blipFill>
          <p:spPr>
            <a:xfrm>
              <a:off x="1925763" y="4365343"/>
              <a:ext cx="372960" cy="504000"/>
            </a:xfrm>
            <a:prstGeom prst="rect">
              <a:avLst/>
            </a:prstGeom>
          </p:spPr>
        </p:pic>
        <p:pic>
          <p:nvPicPr>
            <p:cNvPr id="16" name="Content Placeholder 4"/>
            <p:cNvPicPr>
              <a:picLocks noChangeAspect="1"/>
            </p:cNvPicPr>
            <p:nvPr/>
          </p:nvPicPr>
          <p:blipFill>
            <a:blip r:embed="rId6" cstate="print">
              <a:extLst>
                <a:ext uri="{28A0092B-C50C-407E-A947-70E740481C1C}">
                  <a14:useLocalDpi xmlns:a14="http://schemas.microsoft.com/office/drawing/2010/main" xmlns="" val="0"/>
                </a:ext>
              </a:extLst>
            </a:blip>
            <a:stretch>
              <a:fillRect/>
            </a:stretch>
          </p:blipFill>
          <p:spPr>
            <a:xfrm>
              <a:off x="2391672" y="4400178"/>
              <a:ext cx="372960" cy="504000"/>
            </a:xfrm>
            <a:prstGeom prst="rect">
              <a:avLst/>
            </a:prstGeom>
          </p:spPr>
        </p:pic>
        <p:pic>
          <p:nvPicPr>
            <p:cNvPr id="17" name="Content Placeholder 4"/>
            <p:cNvPicPr>
              <a:picLocks noChangeAspect="1"/>
            </p:cNvPicPr>
            <p:nvPr/>
          </p:nvPicPr>
          <p:blipFill>
            <a:blip r:embed="rId6" cstate="print">
              <a:extLst>
                <a:ext uri="{28A0092B-C50C-407E-A947-70E740481C1C}">
                  <a14:useLocalDpi xmlns:a14="http://schemas.microsoft.com/office/drawing/2010/main" xmlns="" val="0"/>
                </a:ext>
              </a:extLst>
            </a:blip>
            <a:stretch>
              <a:fillRect/>
            </a:stretch>
          </p:blipFill>
          <p:spPr>
            <a:xfrm>
              <a:off x="2844518" y="4382761"/>
              <a:ext cx="372960" cy="504000"/>
            </a:xfrm>
            <a:prstGeom prst="rect">
              <a:avLst/>
            </a:prstGeom>
          </p:spPr>
        </p:pic>
        <p:pic>
          <p:nvPicPr>
            <p:cNvPr id="18" name="Content Placeholder 4"/>
            <p:cNvPicPr>
              <a:picLocks noChangeAspect="1"/>
            </p:cNvPicPr>
            <p:nvPr/>
          </p:nvPicPr>
          <p:blipFill>
            <a:blip r:embed="rId6" cstate="print">
              <a:extLst>
                <a:ext uri="{28A0092B-C50C-407E-A947-70E740481C1C}">
                  <a14:useLocalDpi xmlns:a14="http://schemas.microsoft.com/office/drawing/2010/main" xmlns="" val="0"/>
                </a:ext>
              </a:extLst>
            </a:blip>
            <a:stretch>
              <a:fillRect/>
            </a:stretch>
          </p:blipFill>
          <p:spPr>
            <a:xfrm>
              <a:off x="3245112" y="4365343"/>
              <a:ext cx="372960" cy="504000"/>
            </a:xfrm>
            <a:prstGeom prst="rect">
              <a:avLst/>
            </a:prstGeom>
          </p:spPr>
        </p:pic>
        <p:pic>
          <p:nvPicPr>
            <p:cNvPr id="19" name="Content Placeholder 4"/>
            <p:cNvPicPr>
              <a:picLocks noChangeAspect="1"/>
            </p:cNvPicPr>
            <p:nvPr/>
          </p:nvPicPr>
          <p:blipFill>
            <a:blip r:embed="rId6" cstate="print">
              <a:extLst>
                <a:ext uri="{28A0092B-C50C-407E-A947-70E740481C1C}">
                  <a14:useLocalDpi xmlns:a14="http://schemas.microsoft.com/office/drawing/2010/main" xmlns="" val="0"/>
                </a:ext>
              </a:extLst>
            </a:blip>
            <a:stretch>
              <a:fillRect/>
            </a:stretch>
          </p:blipFill>
          <p:spPr>
            <a:xfrm>
              <a:off x="2840164" y="3411755"/>
              <a:ext cx="372960" cy="504000"/>
            </a:xfrm>
            <a:prstGeom prst="rect">
              <a:avLst/>
            </a:prstGeom>
          </p:spPr>
        </p:pic>
        <p:pic>
          <p:nvPicPr>
            <p:cNvPr id="20" name="Content Placeholder 4"/>
            <p:cNvPicPr>
              <a:picLocks noChangeAspect="1"/>
            </p:cNvPicPr>
            <p:nvPr/>
          </p:nvPicPr>
          <p:blipFill>
            <a:blip r:embed="rId6" cstate="print">
              <a:extLst>
                <a:ext uri="{28A0092B-C50C-407E-A947-70E740481C1C}">
                  <a14:useLocalDpi xmlns:a14="http://schemas.microsoft.com/office/drawing/2010/main" xmlns="" val="0"/>
                </a:ext>
              </a:extLst>
            </a:blip>
            <a:stretch>
              <a:fillRect/>
            </a:stretch>
          </p:blipFill>
          <p:spPr>
            <a:xfrm>
              <a:off x="2352484" y="3459651"/>
              <a:ext cx="372960" cy="504000"/>
            </a:xfrm>
            <a:prstGeom prst="rect">
              <a:avLst/>
            </a:prstGeom>
          </p:spPr>
        </p:pic>
      </p:grpSp>
      <p:cxnSp>
        <p:nvCxnSpPr>
          <p:cNvPr id="23" name="Straight Arrow Connector 22"/>
          <p:cNvCxnSpPr/>
          <p:nvPr/>
        </p:nvCxnSpPr>
        <p:spPr>
          <a:xfrm>
            <a:off x="2664823" y="2547257"/>
            <a:ext cx="13063" cy="40494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262743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0.01979 4.81481E-6 C -0.05972 0.02314 -0.28003 0.09976 -0.25885 0.14097 C -0.23767 0.18217 0.02813 0.22476 0.10712 0.24745 C 0.18577 0.27013 0.19688 0.25856 0.21424 0.27754 C 0.2316 0.29652 0.22066 0.34467 0.21094 0.36157 C 0.20122 0.37847 0.16702 0.37546 0.15608 0.3787 C 0.14514 0.38194 0.179 0.37939 0.14479 0.38078 C 0.11059 0.38217 0.00504 0.38518 -0.04878 0.38726 C -0.1026 0.38935 -0.14045 0.38726 -0.17778 0.39375 C -0.2151 0.40023 -0.26493 0.4074 -0.27291 0.42592 C -0.2809 0.44444 -0.30816 0.47731 -0.22621 0.50555 C -0.14427 0.53379 0.14705 0.5331 0.2191 0.59583 C 0.29115 0.65856 0.20886 0.82245 0.20608 0.88194 " pathEditMode="fixed" rAng="0" ptsTypes="aaaaaaaaaaaaa">
                                      <p:cBhvr>
                                        <p:cTn id="6" dur="5000" fill="hold"/>
                                        <p:tgtEl>
                                          <p:spTgt spid="9"/>
                                        </p:tgtEl>
                                        <p:attrNameLst>
                                          <p:attrName>ppt_x</p:attrName>
                                          <p:attrName>ppt_y</p:attrName>
                                        </p:attrNameLst>
                                      </p:cBhvr>
                                      <p:rCtr x="1100" y="441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1CE0D73-ABFC-490A-B3A4-9EB0C7A671B5}"/>
              </a:ext>
            </a:extLst>
          </p:cNvPr>
          <p:cNvSpPr>
            <a:spLocks noGrp="1"/>
          </p:cNvSpPr>
          <p:nvPr>
            <p:ph idx="1"/>
          </p:nvPr>
        </p:nvSpPr>
        <p:spPr>
          <a:xfrm>
            <a:off x="5172891" y="1231422"/>
            <a:ext cx="4730021" cy="5051812"/>
          </a:xfrm>
        </p:spPr>
        <p:txBody>
          <a:bodyPr>
            <a:normAutofit fontScale="92500" lnSpcReduction="20000"/>
          </a:bodyPr>
          <a:lstStyle/>
          <a:p>
            <a:pPr marL="0" indent="0">
              <a:buNone/>
            </a:pPr>
            <a:r>
              <a:rPr lang="en-GB" sz="1500" u="sng" dirty="0" smtClean="0"/>
              <a:t>Under 8’s </a:t>
            </a:r>
            <a:r>
              <a:rPr lang="en-GB" sz="1500" u="sng" dirty="0" smtClean="0"/>
              <a:t>–</a:t>
            </a:r>
            <a:r>
              <a:rPr lang="en-GB" sz="1500" dirty="0" smtClean="0"/>
              <a:t> Target practice</a:t>
            </a:r>
            <a:endParaRPr lang="en-GB" sz="1500" u="sng" dirty="0" smtClean="0"/>
          </a:p>
          <a:p>
            <a:pPr marL="0" indent="0">
              <a:buNone/>
            </a:pPr>
            <a:r>
              <a:rPr lang="en-GB" sz="1500" u="sng" dirty="0" smtClean="0"/>
              <a:t>Rules</a:t>
            </a:r>
          </a:p>
          <a:p>
            <a:pPr marL="0" indent="0">
              <a:buNone/>
            </a:pPr>
            <a:r>
              <a:rPr lang="en-GB" sz="1500" dirty="0" smtClean="0"/>
              <a:t>Attach a hoop or jumper to the crossbar of the goal posts and attempt to hand pass the ball to either go through the hoop or to hit the jumper. Make it harder by standing further back from the target.</a:t>
            </a:r>
            <a:endParaRPr lang="en-GB" sz="1500" dirty="0" smtClean="0"/>
          </a:p>
          <a:p>
            <a:pPr marL="0" indent="0">
              <a:buNone/>
            </a:pPr>
            <a:r>
              <a:rPr lang="en-GB" sz="1500" u="sng" dirty="0" smtClean="0"/>
              <a:t>Coaching Points</a:t>
            </a:r>
          </a:p>
          <a:p>
            <a:pPr marL="0" indent="0">
              <a:buNone/>
            </a:pPr>
            <a:r>
              <a:rPr lang="en-GB" sz="1500" u="sng" dirty="0" smtClean="0"/>
              <a:t>Head </a:t>
            </a:r>
            <a:r>
              <a:rPr lang="en-GB" sz="1500" u="sng" dirty="0" smtClean="0"/>
              <a:t>–</a:t>
            </a:r>
            <a:r>
              <a:rPr lang="en-GB" sz="1500" dirty="0" smtClean="0"/>
              <a:t> Keep eyes on the ball when striking.</a:t>
            </a:r>
            <a:endParaRPr lang="en-GB" sz="1500" u="sng" dirty="0" smtClean="0"/>
          </a:p>
          <a:p>
            <a:pPr marL="0" indent="0">
              <a:buNone/>
            </a:pPr>
            <a:r>
              <a:rPr lang="en-GB" sz="1500" u="sng" dirty="0" smtClean="0"/>
              <a:t>Hands </a:t>
            </a:r>
            <a:r>
              <a:rPr lang="en-GB" sz="1500" u="sng" dirty="0" smtClean="0"/>
              <a:t>–</a:t>
            </a:r>
            <a:r>
              <a:rPr lang="en-GB" sz="1500" dirty="0" smtClean="0"/>
              <a:t> Hold the ball in the palm of the non-striking hand with a slightly bent arm and keep stationary until the ball is struck.</a:t>
            </a:r>
          </a:p>
          <a:p>
            <a:pPr marL="0" indent="0">
              <a:buNone/>
            </a:pPr>
            <a:r>
              <a:rPr lang="en-GB" sz="1500" dirty="0" smtClean="0"/>
              <a:t>Lean forward and strike the ball with an open hand using mainly the fingertips</a:t>
            </a:r>
          </a:p>
          <a:p>
            <a:pPr marL="0" indent="0">
              <a:buNone/>
            </a:pPr>
            <a:r>
              <a:rPr lang="en-GB" sz="1500" dirty="0" smtClean="0"/>
              <a:t>Follow through in the direction of the target by straightening the arm.</a:t>
            </a:r>
            <a:endParaRPr lang="en-GB" sz="1500" dirty="0" smtClean="0"/>
          </a:p>
          <a:p>
            <a:pPr marL="0" indent="0">
              <a:buNone/>
            </a:pPr>
            <a:r>
              <a:rPr lang="en-GB" sz="1500" u="sng" dirty="0" smtClean="0"/>
              <a:t>Feet </a:t>
            </a:r>
            <a:r>
              <a:rPr lang="en-GB" sz="1500" u="sng" dirty="0" smtClean="0"/>
              <a:t>–</a:t>
            </a:r>
            <a:r>
              <a:rPr lang="en-GB" sz="1500" dirty="0" smtClean="0"/>
              <a:t> Keep feet shoulder width apart with one foot in front of the other. Opposite foot to the striking hand should be in front.</a:t>
            </a:r>
            <a:endParaRPr lang="en-GB" sz="1500" u="sng" dirty="0" smtClean="0"/>
          </a:p>
          <a:p>
            <a:pPr marL="0" indent="0">
              <a:buNone/>
            </a:pPr>
            <a:r>
              <a:rPr lang="en-GB" sz="1500" u="sng" dirty="0" smtClean="0"/>
              <a:t>Equipment </a:t>
            </a:r>
            <a:r>
              <a:rPr lang="en-GB" sz="1500" u="sng" dirty="0" smtClean="0"/>
              <a:t>– </a:t>
            </a:r>
          </a:p>
          <a:p>
            <a:pPr marL="0" indent="0">
              <a:buNone/>
            </a:pPr>
            <a:r>
              <a:rPr lang="en-GB" sz="1500" dirty="0" smtClean="0"/>
              <a:t>1 ball and either a hoop or a jumper attached to the crossbar of goalposts.</a:t>
            </a:r>
            <a:endParaRPr lang="en-GB" sz="1500" dirty="0" smtClean="0"/>
          </a:p>
        </p:txBody>
      </p:sp>
      <p:sp>
        <p:nvSpPr>
          <p:cNvPr id="4" name="Footer Placeholder 3">
            <a:extLst>
              <a:ext uri="{FF2B5EF4-FFF2-40B4-BE49-F238E27FC236}">
                <a16:creationId xmlns:a16="http://schemas.microsoft.com/office/drawing/2014/main" xmlns="" id="{676C94AE-9C88-4F83-85F4-9C533449C6E6}"/>
              </a:ext>
            </a:extLst>
          </p:cNvPr>
          <p:cNvSpPr>
            <a:spLocks noGrp="1"/>
          </p:cNvSpPr>
          <p:nvPr>
            <p:ph type="ftr" sz="quarter" idx="11"/>
          </p:nvPr>
        </p:nvSpPr>
        <p:spPr>
          <a:xfrm>
            <a:off x="2947194" y="6271551"/>
            <a:ext cx="6297612" cy="365125"/>
          </a:xfrm>
        </p:spPr>
        <p:txBody>
          <a:bodyPr/>
          <a:lstStyle/>
          <a:p>
            <a:pPr algn="ctr"/>
            <a:r>
              <a:rPr lang="en-GB" sz="1800" dirty="0"/>
              <a:t>Tyrone GAA- Coaching &amp; Games</a:t>
            </a:r>
          </a:p>
        </p:txBody>
      </p:sp>
      <p:pic>
        <p:nvPicPr>
          <p:cNvPr id="5" name="Picture 4">
            <a:extLst>
              <a:ext uri="{FF2B5EF4-FFF2-40B4-BE49-F238E27FC236}">
                <a16:creationId xmlns:a16="http://schemas.microsoft.com/office/drawing/2014/main" xmlns="" id="{8086F6E1-1194-486C-A3F9-2730CF2E690E}"/>
              </a:ext>
            </a:extLst>
          </p:cNvPr>
          <p:cNvPicPr>
            <a:picLocks noChangeAspect="1"/>
          </p:cNvPicPr>
          <p:nvPr/>
        </p:nvPicPr>
        <p:blipFill>
          <a:blip r:embed="rId2" cstate="print"/>
          <a:stretch>
            <a:fillRect/>
          </a:stretch>
        </p:blipFill>
        <p:spPr>
          <a:xfrm>
            <a:off x="536844" y="5459744"/>
            <a:ext cx="1404498" cy="1398256"/>
          </a:xfrm>
          <a:prstGeom prst="rect">
            <a:avLst/>
          </a:prstGeom>
        </p:spPr>
      </p:pic>
      <p:sp>
        <p:nvSpPr>
          <p:cNvPr id="6" name="Rectangle 5">
            <a:extLst>
              <a:ext uri="{FF2B5EF4-FFF2-40B4-BE49-F238E27FC236}">
                <a16:creationId xmlns:a16="http://schemas.microsoft.com/office/drawing/2014/main" xmlns="" id="{0300D3AF-C1D1-40A2-A836-AAC6CBCA3153}"/>
              </a:ext>
            </a:extLst>
          </p:cNvPr>
          <p:cNvSpPr/>
          <p:nvPr/>
        </p:nvSpPr>
        <p:spPr>
          <a:xfrm>
            <a:off x="3505032" y="203590"/>
            <a:ext cx="3206327" cy="923330"/>
          </a:xfrm>
          <a:prstGeom prst="rect">
            <a:avLst/>
          </a:prstGeom>
          <a:noFill/>
        </p:spPr>
        <p:txBody>
          <a:bodyPr wrap="none" lIns="91440" tIns="45720" rIns="91440" bIns="45720">
            <a:spAutoFit/>
          </a:bodyPr>
          <a:lstStyle/>
          <a:p>
            <a:pPr algn="ctr"/>
            <a:r>
              <a:rPr lang="en-US" sz="5400" b="1" dirty="0" smtClean="0">
                <a:ln w="12700" cmpd="sng">
                  <a:solidFill>
                    <a:schemeClr val="accent4"/>
                  </a:solidFill>
                  <a:prstDash val="solid"/>
                </a:ln>
                <a:solidFill>
                  <a:srgbClr val="FF0000"/>
                </a:solidFill>
              </a:rPr>
              <a:t>Handpass</a:t>
            </a:r>
            <a:endParaRPr lang="en-US" sz="5400" b="1" cap="none" spc="0" dirty="0">
              <a:ln w="12700" cmpd="sng">
                <a:solidFill>
                  <a:schemeClr val="accent4"/>
                </a:solidFill>
                <a:prstDash val="solid"/>
              </a:ln>
              <a:solidFill>
                <a:srgbClr val="FF0000"/>
              </a:solidFill>
              <a:effectLst/>
            </a:endParaRPr>
          </a:p>
        </p:txBody>
      </p:sp>
      <p:sp>
        <p:nvSpPr>
          <p:cNvPr id="19458" name="AutoShape 2" descr="data:image/jpg;base64,%20/9j/4AAQSkZJRgABAQEAYABgAAD/2wBDAAUDBAQEAwUEBAQFBQUGBwwIBwcHBw8LCwkMEQ8SEhEPERETFhwXExQaFRERGCEYGh0dHx8fExciJCIeJBweHx7/2wBDAQUFBQcGBw4ICA4eFBEUHh4eHh4eHh4eHh4eHh4eHh4eHh4eHh4eHh4eHh4eHh4eHh4eHh4eHh4eHh4eHh4eHh7/wAARCACWAHo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1fxN10v8A7BkH8jWRWv4m66X/ANgyD+RrIr8Xxn8aX9dD86xH8RhRRRXKYhRRRQAUUUUAFFFFABRRRQAUUUUAW9G/5DNj/wBfMf8A6EKj1/8A5D2of9fUn/oRqTRv+QzY/wDXzH/6EKj1/wD5D2of9fUn/oRref8Au3/b36Gr/g/P9DpdRt9AlttLbUtUuraf+z4Rsjt94xg4Oap/YvCP/Qe1D/wCqt4m66X/ANgyD+RrIrtxOJhGo06UX/4F2/xHRWrRU2uRP7/8zoPsXhH/AKD2of8AgFR9i8I/9B7UP/AKuforD63D/nzH/wAm/wDkjP6xH/n3H8f8zoPsXhH/AKD2of8AgFR9i8I/9B7UP/AKufoo+tw/58x/8m/+SD6xH/n3H8f8zoPsXhH/AKD2of8AgFR9i8I/9B7UP/AKufoo+tw/58x/8m/+SD6xH/n3H8f8zoPsXhH/AKD2of8AgFR9i8I/9B7UP/AKufoo+tw/58x/8m/+SD6xH/n3H8f8zoPsXhH/AKD2of8AgFR9i8I/9B7UP/AKufoo+tw/58x/8m/+SD6xH/n3H8f8zoPsXhH/AKD2of8AgFR9i8I/9B7UP/AKufoo+tw/58x/8m/+SD6xH/n3H8f8zqNLs/Co1O0MWt3zyCdCimzwCdwwM1z2v/8AId1D/r6k/wDQjUmjf8hmx/6+Y/8A0IVHr/8AyHtQ/wCvqT/0I0YiqqmGVoKPvdL9vNsKtRTo6RS16X7ebZoeJuul/wDYMg/kayK1/E3XS/8AsGQfyNZFRjP40v66EYj+IwooorlMQooooAKKKKACiiigAooooAKKKKALejf8hmx/6+Y//QhUev8A/Ie1D/r6k/8AQjUmjf8AIZsf+vmP/wBCFR6//wAh7UP+vqT/ANCNbz/3b/t79DV/wfn+hoeJuul/9gyD+RrIrrdRfw4trpY1WHVXuP7Ph5tmQJtwcfe5zVPzPBX/AD7a/wD99xV3YnCKVRy9pFfPy9DorUFKbfOjnqK6HzPBX/Ptr/8A33FR5ngr/n21/wD77irD6kv+fsfvf+Rn9XX86+//AIBz1FdD5ngr/n21/wD77io8zwV/z7a//wB9xUfUl/z9j97/AMg+rr+dff8A8A56iuh8zwV/z7a//wB9xUeZ4K/59tf/AO+4qPqS/wCfsfvf+QfV1/Ovv/4Bz1FdD5ngr/n21/8A77io8zwV/wA+2v8A/fcVH1Jf8/Y/e/8AIPq6/nX3/wDAOeorofM8Ff8APtr/AP33FR5ngr/n21//AL7io+pL/n7H73/kH1dfzr7/APgHPUV0PmeCv+fbX/8AvuKjzPBX/Ptr/wD33FR9SX/P2P3v/IPq6/nX3/8AAMnRv+QzY/8AXzH/AOhCo9f/AOQ9qH/X1J/6Ea6LTJPB39p2nk2+uCTz02Fnixu3DGfbNc7r/wDyHdQ/6+pP/QjSxFH2WGXvJ+909Aq0+Sjunr09DQ8TddL/AOwZB/I1kVr+Juul/wDYMg/kayKjGfxpf10IxH8RhRRRXKYhRRRQAUZrR0XVP7NMp+w2t15mP9em7bj0rS/4Sr/qBaT/AN+q66dKhKKc6ln2s2bwp0mrynZ+hzlFa+ra5/aFp9n/ALMsbb5g2+GPDcdqyKxqxhGVoSuvSxnUjGLtF3CiiisiAooooAt6N/yGbH/r5j/9CFR6/wD8h7UP+vqT/wBCNSaN/wAhmx/6+Y//AEIVHr//ACHtQ/6+pP8A0I1vP/dv+3v0NX/B+f6F/wATsAdLyQP+JZB/I1kbl/vD8667UPEeraXa6Xa2U8aRf2fC2GhRjkg55Iqp/wAJp4h/5+of/AaP/Cu7E08K6j5qkk/8KfT/ABL8jorRoc75pO/p/wDbHObl/vD86Ny/3h+ddH/wmniH/n6h/wDAaP8Awo/4TTxD/wA/UP8A4DR/4Vh7PB/8/Jf+AL/5Mz5MP/O//AV/8kc5uX+8Pzo3L/eH510f/CaeIf8An6h/8Bo/8KP+E08Q/wDP1D/4DR/4Uezwf/PyX/gC/wDkw5MP/O//AAFf/JHObl/vD86Ny/3h+ddH/wAJp4h/5+of/AaP/Cj/AITTxD/z9Q/+A0f+FHs8H/z8l/4Av/kw5MP/ADv/AMBX/wAkc5uX+8Pzo3L/AHh+ddH/AMJp4h/5+of/AAGj/wAKP+E08Q/8/UP/AIDR/wCFHs8H/wA/Jf8AgC/+TDkw/wDO/wDwFf8AyRzm5f7w/Ojcv94fnXR/8Jp4h/5+of8AwGj/AMKP+E08Q/8AP1D/AOA0f+FHs8H/AM/Jf+AL/wCTDkw/87/8BX/yRzm5f7w/Ojcv94fnXR/8Jp4h/wCfqH/wGj/wo/4TTxD/AM/UP/gNH/hR7PB/8/Jf+AL/AOTDkw/87/8AAV/8kY+jMv8AbNj8w/4+Y+/+0KZr/wDyHtQ/6+pP/QjXR6Z4w16bU7SGS6hKPOisPs8Y4LAHtXOa/wD8h3UP+vqT/wBCNLERpRwy9lJv3uqt09WFVU1R9xt69Vbp6s0PE3XS/wDsGQfyNZFa/ibrpf8A2DIP5Gsioxn8aX9dCMR/EYUUUVymIUUUUAFFFFABRRRQAUUUUAFFFFAFvRv+QzY/9fMf/oQqPX/+Q9qH/X1J/wChGpNG/wCQzY/9fMf/AKEKj1//AJD2of8AX1J/6Ea3n/u3/b36Gr/g/P8AQ0PE3XS/+wZB/I1kVs+JI5G/ssrG7D+zYOQpPY1leTN/zxl/74NaYuL9tLT+rFYhP2jI6Kk8mb/njL/3waPJm/54y/8AfBrm5X2MbPsR0VJ5M3/PGX/vg0eTN/zxl/74NHK+wWfYjoqTyZv+eMv/AHwaPJm/54y/98GjlfYLPsR0VJ5M3/PGX/vg0eTN/wA8Zf8Avg0cr7BZ9iOipPJm/wCeMv8A3waPJm/54y/98GjlfYLPsR0VJ5M3/PGX/vg0eTN/zxl/74NHK+wWfYn0b/kM2P8A18x/+hCo9f8A+Q9qH/X1J/6Ean0aGb+2LHMMgH2mP+A/3hUGv/8AIe1D/r6k/wDQjW001hv+3v0NJL9z8/0Ok1LxBq2mW2l2tnciOL+zoWxsB5IPrVP/AITDxB/z+j/v2v8AhVfxN10v/sGQfyNZFdmJx2JhVcY1GkvN9jorYmtGbUZu3qb/APwmHiD/AJ/R/wB+1/wo/wCEw8Qf8/o/79r/AIVgUVh/aOL/AOfsvvZl9br/AM7+9m//AMJh4g/5/R/37X/Cj/hMPEH/AD+j/v2v+FYFFH9o4v8A5+y+9h9br/zv72b/APwmHiD/AJ/R/wB+1/wo/wCEw8Qf8/o/79r/AIVgUUf2ji/+fsvvYfW6/wDO/vZv/wDCYeIP+f0f9+1/wo/4TDxB/wA/o/79r/hWBRR/aOL/AOfsvvYfW6/87+9m/wD8Jh4g/wCf0f8Aftf8KP8AhMPEH/P6P+/a/wCFYFFH9o4v/n7L72H1uv8Azv72b/8AwmHiD/n9H/ftf8KP+Ew8Qf8AP6P+/a/4VgUUf2ji/wDn7L72H1uv/O/vZ0+l+LNel1O0ikvAUedFYeWvILAGuf1//kO6h/19Sf8AoRqTRv8AkM2P/XzH/wChCo9f/wCQ9qH/AF9Sf+hGjEYirWwy9pJu0urv0HVqzqUffbev6Gh4m66X/wBgyD+RrIooqMZ/Gl/XQjEfxGFFFFcpiFFFFABRRRQAUUUUAFFFFABRRRQBb0b/AJDNj/18x/8AoQqPX/8AkPah/wBfUn/oRooref8Au3/b36Gr/g/P9D//2Q=="/>
          <p:cNvSpPr>
            <a:spLocks noChangeAspect="1" noChangeArrowheads="1"/>
          </p:cNvSpPr>
          <p:nvPr/>
        </p:nvSpPr>
        <p:spPr bwMode="auto">
          <a:xfrm>
            <a:off x="21272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19460" name="AutoShape 4" descr="data:image/png;base64,%20iVBORw0KGgoAAAANSUhEUgAAACsAAAAlCAYAAADbVxCwAAAAAXNSR0IArs4c6QAAAARnQU1BAACxjwv8YQUAAAAJcEhZcwAADsMAAA7DAcdvqGQAAAjoSURBVFhHzZhbaFVXEIZXzjnGGGPUaGK8Jxpj1HqpCiJRRCUgohS14CXtQ7Hxoa1vLfRB0Ic+laJCsQ8KCkUQW6R9UAhqQUqiqVSNRg2oiUbNxUtiEjUmxnNO/29y1m7UWNAiZGBlr733rJl//plZa58kxePxAe7tJaoRT0pKivfc/j8RhiRdGCF70DN/Td4FbEwgAfvepBd4PxBR0w/B9iXCGfK093sRQbF3AUs2+qyp9y1vUwa+mWis18rg+PHjY+7du5ddV1cX6ejocAMGDHDDhw+PMyZOnBhdsmRJo9Y1JdTfSf4TrIx3J6ZWMzt27EiurKxMGTZsWGF+fv5n165dS2tpaYmGw+GUwYMHZ0on48GDB+GEvotEIhagrgTXHI1Ga6V7W8E0jB8/viYvL68yKyvr4ZYtWzp6+3qTvAb23Llzbt68eVFqRPNZBw8e/ECghgpUjpwWtLe35ycnJ+dlZmZGACQALqTSFwg3cOBAuw4aNMilpaW51NRUY1i2AOy6urocrMuWe/jwYVz3nXp/V+/LpfuHSKjbtWtXlbLRmoDzkrwK1kCeOHFiwv79+z95/vz558+ePct98eKFOU1JSXECaw55JjZdenq6Eztu5MiRpN2NGDHCDRkyxICjD0hAc68gXSwWc62trU4l41Qy7saNG662tta1tbWRjTbZODt06NA9hw4dKhUJXQlcJr3BxjTSt23b9uXly5e/amxsHAUIHAAKY0qxE3gDIBZsAIJBMICSI9PnmRfewTjglRGXnZ1twZGRO3fuWDbPnDlj4B8/fgzornHjxv2lWv9xz549R0SglZMHC9DI9u3bvzt79uzXzc3Nbvr06eYUJrhXKRirOMUhg/TCJGlHfAlwJSAC9YERCOmvr6+3rLCusLDQFRQUGMtlZWXu9OnTAWAC0fqWGTNmrD9w4MBJ7BtYOe0W0IKLFy+efPTo0VgcqG6NCeqMNFVUVLju7m43duzYoBZJJ4PnsmNXAiBA7hGcYo8gYHPy5MkWjN8xNmzY4CZNmmTslpeXmy/IwRZrhKFi9+7dK+bPn98WXr16dXjv3r2xCRMmTBHQLwQkgjMc+BTjuLOz04zwTnpWazClujZQsEgQNBYZ4cpawOMYtpqamlx1dbW7deuWkUBJ+VK6cOGCvafc8IVPAlUWsmTvT/VRTcDsmjVrlgnEcTkJwyiSkZFhDQTAp0+fups3b74UOcwACh2aigFomGMNOoACqM8CJQAQbC9dutTNnj3b6ha7lBlg0cEG9gW4W01XfOzYsV8DsCtWrChW7RwUw+YcJzhESAcMeRZ5jgOM88zrMccJurDCQHiWSKkFp8YxRtn2CJzGBSTBYQum0cWO2H4uLJuUySMB2FWrVn2j4v6eiH194RxjOENYzJwSIXocMyedMApzpNA3FoPAcc4ccAAiS5CBLvcI7xiAZEcBA80oAtmLP9YOdSwAu3Llyu2KcAdgAEz9sXXBgLYxc3D//n2791sYc54j1CnOAOGDI90AJ0ie+2fowTqACJrBHF0CGzVqlOmdP3+egJ5obZGYrQg+ZAAMk541thMW61g0w5s3b3Zr1661AHTOu7lz59o7DgJfYwCHKWyw9smTJxYUYNHhOdkACL54D7uUE0Sgh6+7d+/ac3pA9qLSbQdjAFaGujDihTKg6/UtYEB8IDCgHcQtW7bM2CSA4uJiSx0BzJo1KzgYcnNzDRx1SFAItQmzvsR61ypzrpDA1oZfsRqVzw7WBmDlgI9qi5raIyqAkZYpU6a4o0ePWsfCGHsiQ+e7bV90Owyiy3vAIDjDJsBgiuGPasRn0a9D8MsabCeyFNOJ18m7EE4RAWsnKtJAvZIaOp6FnDIww+bNqcNzglqwYIFraGhwV65csUby+y/12btx2ILQ50oDMScQ7rGPX4ADmj349u3bVm485/3UqVMtuhAnFaIXDUTnG4RUYhiDHIWwjSGai2DQYY8cPXp0UALMAcnWxPlPTbKeUkDfkwFY/HhWCYjsUPOUDmu8oCuwtjcGZSBjTQLxiDnKgOI6bdo0606+BQBXU1MTnGSc5dpSrBl5zqEBWK6sJ0DYBgglAEBKAuAwCRAAU27UOFfu2WVYQ7DCFFdD95QBf7QotG7dulpNyzGCQ1jNyclx+l4wcBjwJxofIewI3ONQe7Q1JAyJBcfBAji+I8aMGROkGEAAZQ0MQwZBe3+knMDJBEEBXBn6U9l/FoDlWlRU1KbFpTQKDOCY7YQ9dubMmQZA53MAmjMeXcCjRwp9KmkihCYBNIC44hyQAGEtYLlnThCUIXrYo7QAr8B+1tW2KcDywW0FvHHjxkNi6HeUMMxWwqfi1atXzQAMUA6wBQPU7sKFC1lqAc6ZM8fmgKVmaUpsoOf7wTOKD0Byz6BkCIqSww+g1QO/rV+/vsyMSkJa1HOwS0pKSlqU0q2KqhxDsOsHGzXAL126ZPVJ2nBAbfK1hA7MEqSvTeY4BjBzBiAAyuAdJUHaEe4pFQULpp8EXJBKWuylpOdc7CWlpaXt+rY9pbocLcA5YjAZhjDIdgKjlAJlAVCc85zgaAiCQADInolQGoCjdgkQHVhkECTPaS4xHFdmq9Ur34qwH/bt2/fYDCTkjb//FXHk8OHDC7SnfirghTKYeerUqTSlejAAAU06STkp5p5GpNYAR60zhy2CINUI73jmmRXgNgVfo8BuqSFPLlq06JetW7c2m/Ir0idYAQ3rsAjp67ybuTb9XJVBhnaGIYsXL864fv36h1VVVR+p8fK1TUU0N7ZxDkjAA4pSEKi40h+DaWWoS9d6pbpBuo3a1v4Wk+dUm7U7d+68p5/3HPlkm9P037M/Ia+BlTLPIj13JvxTo+d8TIh0Qjog0vUJlyfW8nXajVMGsnVNVZo7OIJVt2GBrBfz19WcbcuXL09So9Ur4AebNm3qUoa6AZewh0+o97vTiz7B4lhX/8Iv6pPxXoI+o08G3iQJX9j29t/kx/4lkJgHYt+ziXl/k5cAE2h/Bov0zlqSr5H+Kr5krFz6O9iXpL+C7aPxnPsHb5M7H/fewqQAAAAASUVORK5CYII="/>
          <p:cNvSpPr>
            <a:spLocks noChangeAspect="1" noChangeArrowheads="1"/>
          </p:cNvSpPr>
          <p:nvPr/>
        </p:nvSpPr>
        <p:spPr bwMode="auto">
          <a:xfrm>
            <a:off x="21272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8" name="Picture 7"/>
          <p:cNvPicPr>
            <a:picLocks noChangeAspect="1"/>
          </p:cNvPicPr>
          <p:nvPr/>
        </p:nvPicPr>
        <p:blipFill>
          <a:blip r:embed="rId3" cstate="print"/>
          <a:stretch>
            <a:fillRect/>
          </a:stretch>
        </p:blipFill>
        <p:spPr>
          <a:xfrm>
            <a:off x="400643" y="1254034"/>
            <a:ext cx="4537117" cy="3804093"/>
          </a:xfrm>
          <a:prstGeom prst="rect">
            <a:avLst/>
          </a:prstGeom>
        </p:spPr>
      </p:pic>
      <p:pic>
        <p:nvPicPr>
          <p:cNvPr id="9" name="Picture 167" descr="http://www.animated-gifs.eu/sports-walk-run/0007.gif"/>
          <p:cNvPicPr>
            <a:picLocks noChangeAspect="1" noChangeArrowheads="1" noCrop="1"/>
          </p:cNvPicPr>
          <p:nvPr/>
        </p:nvPicPr>
        <p:blipFill>
          <a:blip r:embed="rId4" cstate="print"/>
          <a:srcRect/>
          <a:stretch>
            <a:fillRect/>
          </a:stretch>
        </p:blipFill>
        <p:spPr bwMode="auto">
          <a:xfrm>
            <a:off x="2454183" y="3184479"/>
            <a:ext cx="500063" cy="847725"/>
          </a:xfrm>
          <a:prstGeom prst="rect">
            <a:avLst/>
          </a:prstGeom>
          <a:noFill/>
          <a:ln w="9525">
            <a:noFill/>
            <a:miter lim="800000"/>
            <a:headEnd/>
            <a:tailEnd/>
          </a:ln>
        </p:spPr>
      </p:pic>
      <p:pic>
        <p:nvPicPr>
          <p:cNvPr id="10" name="Picture 2" descr="Image result for football ball  &quot;o neills&quot;"/>
          <p:cNvPicPr>
            <a:picLocks noChangeAspect="1" noChangeArrowheads="1"/>
          </p:cNvPicPr>
          <p:nvPr/>
        </p:nvPicPr>
        <p:blipFill>
          <a:blip r:embed="rId5" cstate="print"/>
          <a:srcRect l="17600" t="7435" r="16759" b="3422"/>
          <a:stretch>
            <a:fillRect/>
          </a:stretch>
        </p:blipFill>
        <p:spPr bwMode="auto">
          <a:xfrm>
            <a:off x="2499296" y="3984170"/>
            <a:ext cx="479033" cy="496389"/>
          </a:xfrm>
          <a:prstGeom prst="rect">
            <a:avLst/>
          </a:prstGeom>
          <a:noFill/>
        </p:spPr>
      </p:pic>
      <p:pic>
        <p:nvPicPr>
          <p:cNvPr id="11" name="Picture 10"/>
          <p:cNvPicPr>
            <a:picLocks noChangeAspect="1"/>
          </p:cNvPicPr>
          <p:nvPr/>
        </p:nvPicPr>
        <p:blipFill>
          <a:blip r:embed="rId6" cstate="print">
            <a:extLst>
              <a:ext uri="{28A0092B-C50C-407E-A947-70E740481C1C}">
                <a14:useLocalDpi xmlns:a14="http://schemas.microsoft.com/office/drawing/2010/main" xmlns="" val="0"/>
              </a:ext>
            </a:extLst>
          </a:blip>
          <a:stretch>
            <a:fillRect/>
          </a:stretch>
        </p:blipFill>
        <p:spPr>
          <a:xfrm>
            <a:off x="1687855" y="1261603"/>
            <a:ext cx="2074248" cy="2079580"/>
          </a:xfrm>
          <a:prstGeom prst="rect">
            <a:avLst/>
          </a:prstGeom>
        </p:spPr>
      </p:pic>
      <p:sp>
        <p:nvSpPr>
          <p:cNvPr id="12" name="Donut 11"/>
          <p:cNvSpPr/>
          <p:nvPr/>
        </p:nvSpPr>
        <p:spPr>
          <a:xfrm>
            <a:off x="2599508" y="2286001"/>
            <a:ext cx="248195" cy="300446"/>
          </a:xfrm>
          <a:prstGeom prst="don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cxnSp>
        <p:nvCxnSpPr>
          <p:cNvPr id="14" name="Straight Arrow Connector 13"/>
          <p:cNvCxnSpPr/>
          <p:nvPr/>
        </p:nvCxnSpPr>
        <p:spPr>
          <a:xfrm flipV="1">
            <a:off x="2717074" y="2743201"/>
            <a:ext cx="0" cy="4441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262743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0.01979 4.81481E-6 C -0.05972 0.02314 -0.28003 0.09976 -0.25885 0.14097 C -0.23767 0.18217 0.02813 0.22476 0.10712 0.24745 C 0.18577 0.27013 0.19688 0.25856 0.21424 0.27754 C 0.2316 0.29652 0.22066 0.34467 0.21094 0.36157 C 0.20122 0.37847 0.16702 0.37546 0.15608 0.3787 C 0.14514 0.38194 0.179 0.37939 0.14479 0.38078 C 0.11059 0.38217 0.00504 0.38518 -0.04878 0.38726 C -0.1026 0.38935 -0.14045 0.38726 -0.17778 0.39375 C -0.2151 0.40023 -0.26493 0.4074 -0.27291 0.42592 C -0.2809 0.44444 -0.30816 0.47731 -0.22621 0.50555 C -0.14427 0.53379 0.14705 0.5331 0.2191 0.59583 C 0.29115 0.65856 0.20886 0.82245 0.20608 0.88194 " pathEditMode="fixed" rAng="0" ptsTypes="aaaaaaaaaaaaa">
                                      <p:cBhvr>
                                        <p:cTn id="6" dur="5000" fill="hold"/>
                                        <p:tgtEl>
                                          <p:spTgt spid="9"/>
                                        </p:tgtEl>
                                        <p:attrNameLst>
                                          <p:attrName>ppt_x</p:attrName>
                                          <p:attrName>ppt_y</p:attrName>
                                        </p:attrNameLst>
                                      </p:cBhvr>
                                      <p:rCtr x="1100" y="441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1CE0D73-ABFC-490A-B3A4-9EB0C7A671B5}"/>
              </a:ext>
            </a:extLst>
          </p:cNvPr>
          <p:cNvSpPr>
            <a:spLocks noGrp="1"/>
          </p:cNvSpPr>
          <p:nvPr>
            <p:ph idx="1"/>
          </p:nvPr>
        </p:nvSpPr>
        <p:spPr>
          <a:xfrm>
            <a:off x="5172891" y="1231422"/>
            <a:ext cx="4730021" cy="5051812"/>
          </a:xfrm>
        </p:spPr>
        <p:txBody>
          <a:bodyPr>
            <a:normAutofit fontScale="92500" lnSpcReduction="20000"/>
          </a:bodyPr>
          <a:lstStyle/>
          <a:p>
            <a:pPr marL="0" indent="0">
              <a:buNone/>
            </a:pPr>
            <a:r>
              <a:rPr lang="en-GB" sz="1500" u="sng" dirty="0" smtClean="0"/>
              <a:t>Under 10 and 12’s </a:t>
            </a:r>
            <a:r>
              <a:rPr lang="en-GB" sz="1500" u="sng" dirty="0" smtClean="0"/>
              <a:t>–</a:t>
            </a:r>
            <a:r>
              <a:rPr lang="en-GB" sz="1500" dirty="0" smtClean="0"/>
              <a:t> Timed challenge</a:t>
            </a:r>
            <a:endParaRPr lang="en-GB" sz="1500" u="sng" dirty="0" smtClean="0"/>
          </a:p>
          <a:p>
            <a:pPr marL="0" indent="0">
              <a:buNone/>
            </a:pPr>
            <a:r>
              <a:rPr lang="en-GB" sz="1500" u="sng" dirty="0" smtClean="0"/>
              <a:t>Rules</a:t>
            </a:r>
          </a:p>
          <a:p>
            <a:pPr marL="0" indent="0">
              <a:buNone/>
            </a:pPr>
            <a:r>
              <a:rPr lang="en-GB" sz="1500" dirty="0" smtClean="0"/>
              <a:t>Standing 2-3m back from the wall </a:t>
            </a:r>
            <a:r>
              <a:rPr lang="en-GB" sz="1500" dirty="0" err="1" smtClean="0"/>
              <a:t>handpass</a:t>
            </a:r>
            <a:r>
              <a:rPr lang="en-GB" sz="1500" dirty="0" smtClean="0"/>
              <a:t> the ball against the wall as many times as possible in 30 seconds. Repeat and try to beat your score. Don’t forget to practice using both hands.</a:t>
            </a:r>
            <a:endParaRPr lang="en-GB" sz="1500" dirty="0" smtClean="0"/>
          </a:p>
          <a:p>
            <a:pPr marL="0" indent="0">
              <a:buNone/>
            </a:pPr>
            <a:r>
              <a:rPr lang="en-GB" sz="1500" u="sng" dirty="0" smtClean="0"/>
              <a:t>Coaching Points</a:t>
            </a:r>
          </a:p>
          <a:p>
            <a:pPr marL="0" indent="0">
              <a:buNone/>
            </a:pPr>
            <a:r>
              <a:rPr lang="en-GB" sz="1500" u="sng" dirty="0" smtClean="0"/>
              <a:t>Head –</a:t>
            </a:r>
            <a:r>
              <a:rPr lang="en-GB" sz="1500" dirty="0" smtClean="0"/>
              <a:t> Keep eyes on the ball when striking.</a:t>
            </a:r>
            <a:endParaRPr lang="en-GB" sz="1500" u="sng" dirty="0" smtClean="0"/>
          </a:p>
          <a:p>
            <a:pPr marL="0" indent="0">
              <a:buNone/>
            </a:pPr>
            <a:r>
              <a:rPr lang="en-GB" sz="1500" u="sng" dirty="0" smtClean="0"/>
              <a:t>Hands –</a:t>
            </a:r>
            <a:r>
              <a:rPr lang="en-GB" sz="1500" dirty="0" smtClean="0"/>
              <a:t> Hold the ball in the palm of the non-striking hand with a slightly bent arm and keep stationary until the ball is struck.</a:t>
            </a:r>
          </a:p>
          <a:p>
            <a:pPr marL="0" indent="0">
              <a:buNone/>
            </a:pPr>
            <a:r>
              <a:rPr lang="en-GB" sz="1500" dirty="0" smtClean="0"/>
              <a:t>Lean forward and strike the ball with an open hand using mainly the </a:t>
            </a:r>
            <a:r>
              <a:rPr lang="en-GB" sz="1500" dirty="0" smtClean="0"/>
              <a:t>fingertips.</a:t>
            </a:r>
            <a:endParaRPr lang="en-GB" sz="1500" dirty="0" smtClean="0"/>
          </a:p>
          <a:p>
            <a:pPr marL="0" indent="0">
              <a:buNone/>
            </a:pPr>
            <a:r>
              <a:rPr lang="en-GB" sz="1500" dirty="0" smtClean="0"/>
              <a:t>Follow through in the direction of the target by straightening the arm.</a:t>
            </a:r>
          </a:p>
          <a:p>
            <a:pPr marL="0" indent="0">
              <a:buNone/>
            </a:pPr>
            <a:r>
              <a:rPr lang="en-GB" sz="1500" u="sng" dirty="0" smtClean="0"/>
              <a:t>Feet –</a:t>
            </a:r>
            <a:r>
              <a:rPr lang="en-GB" sz="1500" dirty="0" smtClean="0"/>
              <a:t> Keep feet shoulder width apart with one foot in front of the other. Opposite foot to the striking hand should be in front.</a:t>
            </a:r>
            <a:endParaRPr lang="en-GB" sz="1500" u="sng" dirty="0" smtClean="0"/>
          </a:p>
          <a:p>
            <a:pPr marL="0" indent="0">
              <a:buNone/>
            </a:pPr>
            <a:r>
              <a:rPr lang="en-GB" sz="1500" u="sng" dirty="0" smtClean="0"/>
              <a:t>Equipment – </a:t>
            </a:r>
          </a:p>
          <a:p>
            <a:pPr marL="0" indent="0">
              <a:buNone/>
            </a:pPr>
            <a:r>
              <a:rPr lang="en-GB" sz="1500" dirty="0" smtClean="0"/>
              <a:t>1 ball and 1 wall.</a:t>
            </a:r>
            <a:endParaRPr lang="en-GB" sz="1500" dirty="0" smtClean="0"/>
          </a:p>
        </p:txBody>
      </p:sp>
      <p:sp>
        <p:nvSpPr>
          <p:cNvPr id="4" name="Footer Placeholder 3">
            <a:extLst>
              <a:ext uri="{FF2B5EF4-FFF2-40B4-BE49-F238E27FC236}">
                <a16:creationId xmlns:a16="http://schemas.microsoft.com/office/drawing/2014/main" xmlns="" id="{676C94AE-9C88-4F83-85F4-9C533449C6E6}"/>
              </a:ext>
            </a:extLst>
          </p:cNvPr>
          <p:cNvSpPr>
            <a:spLocks noGrp="1"/>
          </p:cNvSpPr>
          <p:nvPr>
            <p:ph type="ftr" sz="quarter" idx="11"/>
          </p:nvPr>
        </p:nvSpPr>
        <p:spPr>
          <a:xfrm>
            <a:off x="2947194" y="6271551"/>
            <a:ext cx="6297612" cy="365125"/>
          </a:xfrm>
        </p:spPr>
        <p:txBody>
          <a:bodyPr/>
          <a:lstStyle/>
          <a:p>
            <a:pPr algn="ctr"/>
            <a:r>
              <a:rPr lang="en-GB" sz="1800" dirty="0"/>
              <a:t>Tyrone GAA- Coaching &amp; Games</a:t>
            </a:r>
          </a:p>
        </p:txBody>
      </p:sp>
      <p:pic>
        <p:nvPicPr>
          <p:cNvPr id="5" name="Picture 4">
            <a:extLst>
              <a:ext uri="{FF2B5EF4-FFF2-40B4-BE49-F238E27FC236}">
                <a16:creationId xmlns:a16="http://schemas.microsoft.com/office/drawing/2014/main" xmlns="" id="{8086F6E1-1194-486C-A3F9-2730CF2E690E}"/>
              </a:ext>
            </a:extLst>
          </p:cNvPr>
          <p:cNvPicPr>
            <a:picLocks noChangeAspect="1"/>
          </p:cNvPicPr>
          <p:nvPr/>
        </p:nvPicPr>
        <p:blipFill>
          <a:blip r:embed="rId2" cstate="print"/>
          <a:stretch>
            <a:fillRect/>
          </a:stretch>
        </p:blipFill>
        <p:spPr>
          <a:xfrm>
            <a:off x="536844" y="5459744"/>
            <a:ext cx="1404498" cy="1398256"/>
          </a:xfrm>
          <a:prstGeom prst="rect">
            <a:avLst/>
          </a:prstGeom>
        </p:spPr>
      </p:pic>
      <p:sp>
        <p:nvSpPr>
          <p:cNvPr id="6" name="Rectangle 5">
            <a:extLst>
              <a:ext uri="{FF2B5EF4-FFF2-40B4-BE49-F238E27FC236}">
                <a16:creationId xmlns:a16="http://schemas.microsoft.com/office/drawing/2014/main" xmlns="" id="{0300D3AF-C1D1-40A2-A836-AAC6CBCA3153}"/>
              </a:ext>
            </a:extLst>
          </p:cNvPr>
          <p:cNvSpPr/>
          <p:nvPr/>
        </p:nvSpPr>
        <p:spPr>
          <a:xfrm>
            <a:off x="3505032" y="203590"/>
            <a:ext cx="3206327" cy="923330"/>
          </a:xfrm>
          <a:prstGeom prst="rect">
            <a:avLst/>
          </a:prstGeom>
          <a:noFill/>
        </p:spPr>
        <p:txBody>
          <a:bodyPr wrap="none" lIns="91440" tIns="45720" rIns="91440" bIns="45720">
            <a:spAutoFit/>
          </a:bodyPr>
          <a:lstStyle/>
          <a:p>
            <a:pPr algn="ctr"/>
            <a:r>
              <a:rPr lang="en-US" sz="5400" b="1" dirty="0" smtClean="0">
                <a:ln w="12700" cmpd="sng">
                  <a:solidFill>
                    <a:schemeClr val="accent4"/>
                  </a:solidFill>
                  <a:prstDash val="solid"/>
                </a:ln>
                <a:solidFill>
                  <a:srgbClr val="FF0000"/>
                </a:solidFill>
              </a:rPr>
              <a:t>Handpass</a:t>
            </a:r>
            <a:endParaRPr lang="en-US" sz="5400" b="1" cap="none" spc="0" dirty="0">
              <a:ln w="12700" cmpd="sng">
                <a:solidFill>
                  <a:schemeClr val="accent4"/>
                </a:solidFill>
                <a:prstDash val="solid"/>
              </a:ln>
              <a:solidFill>
                <a:srgbClr val="FF0000"/>
              </a:solidFill>
              <a:effectLst/>
            </a:endParaRPr>
          </a:p>
        </p:txBody>
      </p:sp>
      <p:sp>
        <p:nvSpPr>
          <p:cNvPr id="19458" name="AutoShape 2" descr="data:image/jpg;base64,%20/9j/4AAQSkZJRgABAQEAYABgAAD/2wBDAAUDBAQEAwUEBAQFBQUGBwwIBwcHBw8LCwkMEQ8SEhEPERETFhwXExQaFRERGCEYGh0dHx8fExciJCIeJBweHx7/2wBDAQUFBQcGBw4ICA4eFBEUHh4eHh4eHh4eHh4eHh4eHh4eHh4eHh4eHh4eHh4eHh4eHh4eHh4eHh4eHh4eHh4eHh7/wAARCACWAHo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1fxN10v8A7BkH8jWRWv4m66X/ANgyD+RrIr8Xxn8aX9dD86xH8RhRRRXKYhRRRQAUUUUAFFFFABRRRQAUUUUAW9G/5DNj/wBfMf8A6EKj1/8A5D2of9fUn/oRqTRv+QzY/wDXzH/6EKj1/wD5D2of9fUn/oRref8Au3/b36Gr/g/P9DpdRt9AlttLbUtUuraf+z4Rsjt94xg4Oap/YvCP/Qe1D/wCqt4m66X/ANgyD+RrIrtxOJhGo06UX/4F2/xHRWrRU2uRP7/8zoPsXhH/AKD2of8AgFR9i8I/9B7UP/AKuforD63D/nzH/wAm/wDkjP6xH/n3H8f8zoPsXhH/AKD2of8AgFR9i8I/9B7UP/AKufoo+tw/58x/8m/+SD6xH/n3H8f8zoPsXhH/AKD2of8AgFR9i8I/9B7UP/AKufoo+tw/58x/8m/+SD6xH/n3H8f8zoPsXhH/AKD2of8AgFR9i8I/9B7UP/AKufoo+tw/58x/8m/+SD6xH/n3H8f8zoPsXhH/AKD2of8AgFR9i8I/9B7UP/AKufoo+tw/58x/8m/+SD6xH/n3H8f8zoPsXhH/AKD2of8AgFR9i8I/9B7UP/AKufoo+tw/58x/8m/+SD6xH/n3H8f8zqNLs/Co1O0MWt3zyCdCimzwCdwwM1z2v/8AId1D/r6k/wDQjUmjf8hmx/6+Y/8A0IVHr/8AyHtQ/wCvqT/0I0YiqqmGVoKPvdL9vNsKtRTo6RS16X7ebZoeJuul/wDYMg/kayK1/E3XS/8AsGQfyNZFRjP40v66EYj+IwooorlMQooooAKKKKACiiigAooooAKKKKALejf8hmx/6+Y//QhUev8A/Ie1D/r6k/8AQjUmjf8AIZsf+vmP/wBCFR6//wAh7UP+vqT/ANCNbz/3b/t79DV/wfn+hoeJuul/9gyD+RrIrrdRfw4trpY1WHVXuP7Ph5tmQJtwcfe5zVPzPBX/AD7a/wD99xV3YnCKVRy9pFfPy9DorUFKbfOjnqK6HzPBX/Ptr/8A33FR5ngr/n21/wD77irD6kv+fsfvf+Rn9XX86+//AIBz1FdD5ngr/n21/wD77io8zwV/z7a//wB9xUfUl/z9j97/AMg+rr+dff8A8A56iuh8zwV/z7a//wB9xUeZ4K/59tf/AO+4qPqS/wCfsfvf+QfV1/Ovv/4Bz1FdD5ngr/n21/8A77io8zwV/wA+2v8A/fcVH1Jf8/Y/e/8AIPq6/nX3/wDAOeorofM8Ff8APtr/AP33FR5ngr/n21//AL7io+pL/n7H73/kH1dfzr7/APgHPUV0PmeCv+fbX/8AvuKjzPBX/Ptr/wD33FR9SX/P2P3v/IPq6/nX3/8AAMnRv+QzY/8AXzH/AOhCo9f/AOQ9qH/X1J/6Ea6LTJPB39p2nk2+uCTz02Fnixu3DGfbNc7r/wDyHdQ/6+pP/QjSxFH2WGXvJ+909Aq0+Sjunr09DQ8TddL/AOwZB/I1kVr+Juul/wDYMg/kayKjGfxpf10IxH8RhRRRXKYhRRRQAUZrR0XVP7NMp+w2t15mP9em7bj0rS/4Sr/qBaT/AN+q66dKhKKc6ln2s2bwp0mrynZ+hzlFa+ra5/aFp9n/ALMsbb5g2+GPDcdqyKxqxhGVoSuvSxnUjGLtF3CiiisiAooooAt6N/yGbH/r5j/9CFR6/wD8h7UP+vqT/wBCNSaN/wAhmx/6+Y//AEIVHr//ACHtQ/6+pP8A0I1vP/dv+3v0NX/B+f6F/wATsAdLyQP+JZB/I1kbl/vD8667UPEeraXa6Xa2U8aRf2fC2GhRjkg55Iqp/wAJp4h/5+of/AaP/Cu7E08K6j5qkk/8KfT/ABL8jorRoc75pO/p/wDbHObl/vD86Ny/3h+ddH/wmniH/n6h/wDAaP8Awo/4TTxD/wA/UP8A4DR/4Vh7PB/8/Jf+AL/5Mz5MP/O//AV/8kc5uX+8Pzo3L/eH510f/CaeIf8An6h/8Bo/8KP+E08Q/wDP1D/4DR/4Uezwf/PyX/gC/wDkw5MP/O//AAFf/JHObl/vD86Ny/3h+ddH/wAJp4h/5+of/AaP/Cj/AITTxD/z9Q/+A0f+FHs8H/z8l/4Av/kw5MP/ADv/AMBX/wAkc5uX+8Pzo3L/AHh+ddH/AMJp4h/5+of/AAGj/wAKP+E08Q/8/UP/AIDR/wCFHs8H/wA/Jf8AgC/+TDkw/wDO/wDwFf8AyRzm5f7w/Ojcv94fnXR/8Jp4h/5+of8AwGj/AMKP+E08Q/8AP1D/AOA0f+FHs8H/AM/Jf+AL/wCTDkw/87/8BX/yRzm5f7w/Ojcv94fnXR/8Jp4h/wCfqH/wGj/wo/4TTxD/AM/UP/gNH/hR7PB/8/Jf+AL/AOTDkw/87/8AAV/8kY+jMv8AbNj8w/4+Y+/+0KZr/wDyHtQ/6+pP/QjXR6Z4w16bU7SGS6hKPOisPs8Y4LAHtXOa/wD8h3UP+vqT/wBCNLERpRwy9lJv3uqt09WFVU1R9xt69Vbp6s0PE3XS/wDsGQfyNZFa/ibrpf8A2DIP5Gsioxn8aX9dCMR/EYUUUVymIUUUUAFFFFABRRRQAUUUUAFFFFAFvRv+QzY/9fMf/oQqPX/+Q9qH/X1J/wChGpNG/wCQzY/9fMf/AKEKj1//AJD2of8AX1J/6Ea3n/u3/b36Gr/g/P8AQ0PE3XS/+wZB/I1kVs+JI5G/ssrG7D+zYOQpPY1leTN/zxl/74NaYuL9tLT+rFYhP2jI6Kk8mb/njL/3waPJm/54y/8AfBrm5X2MbPsR0VJ5M3/PGX/vg0eTN/zxl/74NHK+wWfYjoqTyZv+eMv/AHwaPJm/54y/98GjlfYLPsR0VJ5M3/PGX/vg0eTN/wA8Zf8Avg0cr7BZ9iOipPJm/wCeMv8A3waPJm/54y/98GjlfYLPsR0VJ5M3/PGX/vg0eTN/zxl/74NHK+wWfYn0b/kM2P8A18x/+hCo9f8A+Q9qH/X1J/6Ean0aGb+2LHMMgH2mP+A/3hUGv/8AIe1D/r6k/wDQjW001hv+3v0NJL9z8/0Ok1LxBq2mW2l2tnciOL+zoWxsB5IPrVP/AITDxB/z+j/v2v8AhVfxN10v/sGQfyNZFdmJx2JhVcY1GkvN9jorYmtGbUZu3qb/APwmHiD/AJ/R/wB+1/wo/wCEw8Qf8/o/79r/AIVgUVh/aOL/AOfsvvZl9br/AM7+9m//AMJh4g/5/R/37X/Cj/hMPEH/AD+j/v2v+FYFFH9o4v8A5+y+9h9br/zv72b/APwmHiD/AJ/R/wB+1/wo/wCEw8Qf8/o/79r/AIVgUUf2ji/+fsvvYfW6/wDO/vZv/wDCYeIP+f0f9+1/wo/4TDxB/wA/o/79r/hWBRR/aOL/AOfsvvYfW6/87+9m/wD8Jh4g/wCf0f8Aftf8KP8AhMPEH/P6P+/a/wCFYFFH9o4v/n7L72H1uv8Azv72b/8AwmHiD/n9H/ftf8KP+Ew8Qf8AP6P+/a/4VgUUf2ji/wDn7L72H1uv/O/vZ0+l+LNel1O0ikvAUedFYeWvILAGuf1//kO6h/19Sf8AoRqTRv8AkM2P/XzH/wChCo9f/wCQ9qH/AF9Sf+hGjEYirWwy9pJu0urv0HVqzqUffbev6Gh4m66X/wBgyD+RrIooqMZ/Gl/XQjEfxGFFFFcpiFFFFABRRRQAUUUUAFFFFABRRRQBb0b/AJDNj/18x/8AoQqPX/8AkPah/wBfUn/oRooref8Au3/b36Gr/g/P9D//2Q=="/>
          <p:cNvSpPr>
            <a:spLocks noChangeAspect="1" noChangeArrowheads="1"/>
          </p:cNvSpPr>
          <p:nvPr/>
        </p:nvSpPr>
        <p:spPr bwMode="auto">
          <a:xfrm>
            <a:off x="21272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19460" name="AutoShape 4" descr="data:image/png;base64,%20iVBORw0KGgoAAAANSUhEUgAAACsAAAAlCAYAAADbVxCwAAAAAXNSR0IArs4c6QAAAARnQU1BAACxjwv8YQUAAAAJcEhZcwAADsMAAA7DAcdvqGQAAAjoSURBVFhHzZhbaFVXEIZXzjnGGGPUaGK8Jxpj1HqpCiJRRCUgohS14CXtQ7Hxoa1vLfRB0Ic+laJCsQ8KCkUQW6R9UAhqQUqiqVSNRg2oiUbNxUtiEjUmxnNO/29y1m7UWNAiZGBlr733rJl//plZa58kxePxAe7tJaoRT0pKivfc/j8RhiRdGCF70DN/Td4FbEwgAfvepBd4PxBR0w/B9iXCGfK093sRQbF3AUs2+qyp9y1vUwa+mWis18rg+PHjY+7du5ddV1cX6ejocAMGDHDDhw+PMyZOnBhdsmRJo9Y1JdTfSf4TrIx3J6ZWMzt27EiurKxMGTZsWGF+fv5n165dS2tpaYmGw+GUwYMHZ0on48GDB+GEvotEIhagrgTXHI1Ga6V7W8E0jB8/viYvL68yKyvr4ZYtWzp6+3qTvAb23Llzbt68eVFqRPNZBw8e/ECghgpUjpwWtLe35ycnJ+dlZmZGACQALqTSFwg3cOBAuw4aNMilpaW51NRUY1i2AOy6urocrMuWe/jwYVz3nXp/V+/LpfuHSKjbtWtXlbLRmoDzkrwK1kCeOHFiwv79+z95/vz558+ePct98eKFOU1JSXECaw55JjZdenq6Eztu5MiRpN2NGDHCDRkyxICjD0hAc68gXSwWc62trU4l41Qy7saNG662tta1tbWRjTbZODt06NA9hw4dKhUJXQlcJr3BxjTSt23b9uXly5e/amxsHAUIHAAKY0qxE3gDIBZsAIJBMICSI9PnmRfewTjglRGXnZ1twZGRO3fuWDbPnDlj4B8/fgzornHjxv2lWv9xz549R0SglZMHC9DI9u3bvzt79uzXzc3Nbvr06eYUJrhXKRirOMUhg/TCJGlHfAlwJSAC9YERCOmvr6+3rLCusLDQFRQUGMtlZWXu9OnTAWAC0fqWGTNmrD9w4MBJ7BtYOe0W0IKLFy+efPTo0VgcqG6NCeqMNFVUVLju7m43duzYoBZJJ4PnsmNXAiBA7hGcYo8gYHPy5MkWjN8xNmzY4CZNmmTslpeXmy/IwRZrhKFi9+7dK+bPn98WXr16dXjv3r2xCRMmTBHQLwQkgjMc+BTjuLOz04zwTnpWazClujZQsEgQNBYZ4cpawOMYtpqamlx1dbW7deuWkUBJ+VK6cOGCvafc8IVPAlUWsmTvT/VRTcDsmjVrlgnEcTkJwyiSkZFhDQTAp0+fups3b74UOcwACh2aigFomGMNOoACqM8CJQAQbC9dutTNnj3b6ha7lBlg0cEG9gW4W01XfOzYsV8DsCtWrChW7RwUw+YcJzhESAcMeRZ5jgOM88zrMccJurDCQHiWSKkFp8YxRtn2CJzGBSTBYQum0cWO2H4uLJuUySMB2FWrVn2j4v6eiH194RxjOENYzJwSIXocMyedMApzpNA3FoPAcc4ccAAiS5CBLvcI7xiAZEcBA80oAtmLP9YOdSwAu3Llyu2KcAdgAEz9sXXBgLYxc3D//n2791sYc54j1CnOAOGDI90AJ0ie+2fowTqACJrBHF0CGzVqlOmdP3+egJ5obZGYrQg+ZAAMk541thMW61g0w5s3b3Zr1661AHTOu7lz59o7DgJfYwCHKWyw9smTJxYUYNHhOdkACL54D7uUE0Sgh6+7d+/ac3pA9qLSbQdjAFaGujDihTKg6/UtYEB8IDCgHcQtW7bM2CSA4uJiSx0BzJo1KzgYcnNzDRx1SFAItQmzvsR61ypzrpDA1oZfsRqVzw7WBmDlgI9qi5raIyqAkZYpU6a4o0ePWsfCGHsiQ+e7bV90Owyiy3vAIDjDJsBgiuGPasRn0a9D8MsabCeyFNOJ18m7EE4RAWsnKtJAvZIaOp6FnDIww+bNqcNzglqwYIFraGhwV65csUby+y/12btx2ILQ50oDMScQ7rGPX4ADmj349u3bVm485/3UqVMtuhAnFaIXDUTnG4RUYhiDHIWwjSGai2DQYY8cPXp0UALMAcnWxPlPTbKeUkDfkwFY/HhWCYjsUPOUDmu8oCuwtjcGZSBjTQLxiDnKgOI6bdo0606+BQBXU1MTnGSc5dpSrBl5zqEBWK6sJ0DYBgglAEBKAuAwCRAAU27UOFfu2WVYQ7DCFFdD95QBf7QotG7dulpNyzGCQ1jNyclx+l4wcBjwJxofIewI3ONQe7Q1JAyJBcfBAji+I8aMGROkGEAAZQ0MQwZBe3+knMDJBEEBXBn6U9l/FoDlWlRU1KbFpTQKDOCY7YQ9dubMmQZA53MAmjMeXcCjRwp9KmkihCYBNIC44hyQAGEtYLlnThCUIXrYo7QAr8B+1tW2KcDywW0FvHHjxkNi6HeUMMxWwqfi1atXzQAMUA6wBQPU7sKFC1lqAc6ZM8fmgKVmaUpsoOf7wTOKD0Byz6BkCIqSww+g1QO/rV+/vsyMSkJa1HOwS0pKSlqU0q2KqhxDsOsHGzXAL126ZPVJ2nBAbfK1hA7MEqSvTeY4BjBzBiAAyuAdJUHaEe4pFQULpp8EXJBKWuylpOdc7CWlpaXt+rY9pbocLcA5YjAZhjDIdgKjlAJlAVCc85zgaAiCQADInolQGoCjdgkQHVhkECTPaS4xHFdmq9Ur34qwH/bt2/fYDCTkjb//FXHk8OHDC7SnfirghTKYeerUqTSlejAAAU06STkp5p5GpNYAR60zhy2CINUI73jmmRXgNgVfo8BuqSFPLlq06JetW7c2m/Ir0idYAQ3rsAjp67ybuTb9XJVBhnaGIYsXL864fv36h1VVVR+p8fK1TUU0N7ZxDkjAA4pSEKi40h+DaWWoS9d6pbpBuo3a1v4Wk+dUm7U7d+68p5/3HPlkm9P037M/Ia+BlTLPIj13JvxTo+d8TIh0Qjog0vUJlyfW8nXajVMGsnVNVZo7OIJVt2GBrBfz19WcbcuXL09So9Ur4AebNm3qUoa6AZewh0+o97vTiz7B4lhX/8Iv6pPxXoI+o08G3iQJX9j29t/kx/4lkJgHYt+ziXl/k5cAE2h/Bov0zlqSr5H+Kr5krFz6O9iXpL+C7aPxnPsHb5M7H/fewqQAAAAASUVORK5CYII="/>
          <p:cNvSpPr>
            <a:spLocks noChangeAspect="1" noChangeArrowheads="1"/>
          </p:cNvSpPr>
          <p:nvPr/>
        </p:nvSpPr>
        <p:spPr bwMode="auto">
          <a:xfrm>
            <a:off x="21272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8" name="Picture 7"/>
          <p:cNvPicPr>
            <a:picLocks noChangeAspect="1"/>
          </p:cNvPicPr>
          <p:nvPr/>
        </p:nvPicPr>
        <p:blipFill>
          <a:blip r:embed="rId3" cstate="print"/>
          <a:stretch>
            <a:fillRect/>
          </a:stretch>
        </p:blipFill>
        <p:spPr>
          <a:xfrm>
            <a:off x="400643" y="1254034"/>
            <a:ext cx="4537117" cy="3804093"/>
          </a:xfrm>
          <a:prstGeom prst="rect">
            <a:avLst/>
          </a:prstGeom>
        </p:spPr>
      </p:pic>
      <p:pic>
        <p:nvPicPr>
          <p:cNvPr id="9" name="Picture 167" descr="http://www.animated-gifs.eu/sports-walk-run/0007.gif"/>
          <p:cNvPicPr>
            <a:picLocks noChangeAspect="1" noChangeArrowheads="1" noCrop="1"/>
          </p:cNvPicPr>
          <p:nvPr/>
        </p:nvPicPr>
        <p:blipFill>
          <a:blip r:embed="rId4" cstate="print"/>
          <a:srcRect/>
          <a:stretch>
            <a:fillRect/>
          </a:stretch>
        </p:blipFill>
        <p:spPr bwMode="auto">
          <a:xfrm>
            <a:off x="2401932" y="2152514"/>
            <a:ext cx="500063" cy="847725"/>
          </a:xfrm>
          <a:prstGeom prst="rect">
            <a:avLst/>
          </a:prstGeom>
          <a:noFill/>
          <a:ln w="9525">
            <a:noFill/>
            <a:miter lim="800000"/>
            <a:headEnd/>
            <a:tailEnd/>
          </a:ln>
        </p:spPr>
      </p:pic>
      <p:pic>
        <p:nvPicPr>
          <p:cNvPr id="10" name="Picture 2" descr="Image result for football ball  &quot;o neills&quot;"/>
          <p:cNvPicPr>
            <a:picLocks noChangeAspect="1" noChangeArrowheads="1"/>
          </p:cNvPicPr>
          <p:nvPr/>
        </p:nvPicPr>
        <p:blipFill>
          <a:blip r:embed="rId5" cstate="print"/>
          <a:srcRect l="17600" t="7435" r="16759" b="3422"/>
          <a:stretch>
            <a:fillRect/>
          </a:stretch>
        </p:blipFill>
        <p:spPr bwMode="auto">
          <a:xfrm>
            <a:off x="2433982" y="2965268"/>
            <a:ext cx="479033" cy="496389"/>
          </a:xfrm>
          <a:prstGeom prst="rect">
            <a:avLst/>
          </a:prstGeom>
          <a:noFill/>
        </p:spPr>
      </p:pic>
      <p:sp>
        <p:nvSpPr>
          <p:cNvPr id="11" name="Rectangle 10"/>
          <p:cNvSpPr/>
          <p:nvPr/>
        </p:nvSpPr>
        <p:spPr>
          <a:xfrm>
            <a:off x="613954" y="1319349"/>
            <a:ext cx="4088674" cy="195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3" name="Straight Arrow Connector 12"/>
          <p:cNvCxnSpPr/>
          <p:nvPr/>
        </p:nvCxnSpPr>
        <p:spPr>
          <a:xfrm flipH="1" flipV="1">
            <a:off x="2638696" y="1685110"/>
            <a:ext cx="1" cy="4441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262743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0.01979 4.81481E-6 C -0.05972 0.02314 -0.28003 0.09976 -0.25885 0.14097 C -0.23767 0.18217 0.02813 0.22476 0.10712 0.24745 C 0.18577 0.27013 0.19688 0.25856 0.21424 0.27754 C 0.2316 0.29652 0.22066 0.34467 0.21094 0.36157 C 0.20122 0.37847 0.16702 0.37546 0.15608 0.3787 C 0.14514 0.38194 0.179 0.37939 0.14479 0.38078 C 0.11059 0.38217 0.00504 0.38518 -0.04878 0.38726 C -0.1026 0.38935 -0.14045 0.38726 -0.17778 0.39375 C -0.2151 0.40023 -0.26493 0.4074 -0.27291 0.42592 C -0.2809 0.44444 -0.30816 0.47731 -0.22621 0.50555 C -0.14427 0.53379 0.14705 0.5331 0.2191 0.59583 C 0.29115 0.65856 0.20886 0.82245 0.20608 0.88194 " pathEditMode="fixed" rAng="0" ptsTypes="aaaaaaaaaaaaa">
                                      <p:cBhvr>
                                        <p:cTn id="6" dur="5000" fill="hold"/>
                                        <p:tgtEl>
                                          <p:spTgt spid="9"/>
                                        </p:tgtEl>
                                        <p:attrNameLst>
                                          <p:attrName>ppt_x</p:attrName>
                                          <p:attrName>ppt_y</p:attrName>
                                        </p:attrNameLst>
                                      </p:cBhvr>
                                      <p:rCtr x="1100" y="441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1CE0D73-ABFC-490A-B3A4-9EB0C7A671B5}"/>
              </a:ext>
            </a:extLst>
          </p:cNvPr>
          <p:cNvSpPr>
            <a:spLocks noGrp="1"/>
          </p:cNvSpPr>
          <p:nvPr>
            <p:ph idx="1"/>
          </p:nvPr>
        </p:nvSpPr>
        <p:spPr>
          <a:xfrm>
            <a:off x="5172891" y="1231422"/>
            <a:ext cx="4730021" cy="5051812"/>
          </a:xfrm>
        </p:spPr>
        <p:txBody>
          <a:bodyPr>
            <a:normAutofit/>
          </a:bodyPr>
          <a:lstStyle/>
          <a:p>
            <a:pPr marL="0" indent="0">
              <a:buNone/>
            </a:pPr>
            <a:r>
              <a:rPr lang="en-GB" sz="1400" u="sng" dirty="0" smtClean="0"/>
              <a:t>Under 6’s </a:t>
            </a:r>
            <a:r>
              <a:rPr lang="en-GB" sz="1400" u="sng" dirty="0" smtClean="0"/>
              <a:t>–</a:t>
            </a:r>
            <a:r>
              <a:rPr lang="en-GB" sz="1400" dirty="0" smtClean="0"/>
              <a:t> Static bouncing</a:t>
            </a:r>
            <a:endParaRPr lang="en-GB" sz="1400" u="sng" dirty="0" smtClean="0"/>
          </a:p>
          <a:p>
            <a:pPr marL="0" indent="0">
              <a:buNone/>
            </a:pPr>
            <a:r>
              <a:rPr lang="en-GB" sz="1400" u="sng" dirty="0" smtClean="0"/>
              <a:t>Rules</a:t>
            </a:r>
          </a:p>
          <a:p>
            <a:pPr marL="0" indent="0">
              <a:buNone/>
            </a:pPr>
            <a:r>
              <a:rPr lang="en-GB" sz="1400" dirty="0" smtClean="0"/>
              <a:t>Parent calls out a colour and child runs to the corresponding colour where they then perform </a:t>
            </a:r>
            <a:r>
              <a:rPr lang="en-GB" sz="1400" dirty="0" smtClean="0"/>
              <a:t>their bounce.</a:t>
            </a:r>
            <a:endParaRPr lang="en-GB" sz="1400" dirty="0" smtClean="0"/>
          </a:p>
          <a:p>
            <a:pPr marL="0" indent="0">
              <a:buNone/>
            </a:pPr>
            <a:r>
              <a:rPr lang="en-GB" sz="1400" u="sng" dirty="0" smtClean="0"/>
              <a:t>Coaching Points</a:t>
            </a:r>
          </a:p>
          <a:p>
            <a:pPr marL="0" indent="0">
              <a:buNone/>
            </a:pPr>
            <a:r>
              <a:rPr lang="en-GB" sz="1400" u="sng" dirty="0" smtClean="0"/>
              <a:t>Head </a:t>
            </a:r>
            <a:r>
              <a:rPr lang="en-GB" sz="1400" u="sng" dirty="0" smtClean="0"/>
              <a:t>–</a:t>
            </a:r>
            <a:r>
              <a:rPr lang="en-GB" sz="1400" dirty="0" smtClean="0"/>
              <a:t> Head over the ball, eyes on the ball when performing the skill then scanning the area around before moving.</a:t>
            </a:r>
            <a:endParaRPr lang="en-GB" sz="1400" u="sng" dirty="0" smtClean="0"/>
          </a:p>
          <a:p>
            <a:pPr marL="0" indent="0">
              <a:buNone/>
            </a:pPr>
            <a:r>
              <a:rPr lang="en-GB" sz="1400" u="sng" dirty="0" smtClean="0"/>
              <a:t>Hands </a:t>
            </a:r>
            <a:r>
              <a:rPr lang="en-GB" sz="1400" u="sng" dirty="0" smtClean="0"/>
              <a:t>–</a:t>
            </a:r>
            <a:r>
              <a:rPr lang="en-GB" sz="1400" dirty="0" smtClean="0"/>
              <a:t> Release the ball from the hands and as it rebounds up of the ground cup your hands underneath the ball like a digger bucket and bring the ball into your chest.</a:t>
            </a:r>
            <a:endParaRPr lang="en-GB" sz="1400" u="sng" dirty="0" smtClean="0"/>
          </a:p>
          <a:p>
            <a:pPr marL="0" indent="0">
              <a:buNone/>
            </a:pPr>
            <a:r>
              <a:rPr lang="en-GB" sz="1400" u="sng" dirty="0" smtClean="0"/>
              <a:t>Feet </a:t>
            </a:r>
            <a:r>
              <a:rPr lang="en-GB" sz="1400" u="sng" dirty="0" smtClean="0"/>
              <a:t>–</a:t>
            </a:r>
            <a:r>
              <a:rPr lang="en-GB" sz="1400" dirty="0" smtClean="0"/>
              <a:t> Keep feet apart with the knees bent and move </a:t>
            </a:r>
            <a:r>
              <a:rPr lang="en-GB" sz="1400" dirty="0" smtClean="0"/>
              <a:t>your feet to be near to the bouncing ball.</a:t>
            </a:r>
            <a:endParaRPr lang="en-GB" sz="1400" u="sng" dirty="0" smtClean="0"/>
          </a:p>
          <a:p>
            <a:pPr marL="0" indent="0">
              <a:buNone/>
            </a:pPr>
            <a:r>
              <a:rPr lang="en-GB" sz="1400" u="sng" dirty="0" smtClean="0"/>
              <a:t>Equipment </a:t>
            </a:r>
            <a:r>
              <a:rPr lang="en-GB" sz="1400" u="sng" dirty="0" smtClean="0"/>
              <a:t>– </a:t>
            </a:r>
          </a:p>
          <a:p>
            <a:pPr marL="0" indent="0">
              <a:buNone/>
            </a:pPr>
            <a:r>
              <a:rPr lang="en-GB" sz="1400" dirty="0" smtClean="0"/>
              <a:t>1 ball and 5 cones or replace with household items</a:t>
            </a:r>
            <a:r>
              <a:rPr lang="en-GB" sz="1400" dirty="0" smtClean="0"/>
              <a:t>.</a:t>
            </a:r>
            <a:endParaRPr lang="en-GB" sz="1400" dirty="0" smtClean="0"/>
          </a:p>
        </p:txBody>
      </p:sp>
      <p:sp>
        <p:nvSpPr>
          <p:cNvPr id="4" name="Footer Placeholder 3">
            <a:extLst>
              <a:ext uri="{FF2B5EF4-FFF2-40B4-BE49-F238E27FC236}">
                <a16:creationId xmlns:a16="http://schemas.microsoft.com/office/drawing/2014/main" xmlns="" id="{676C94AE-9C88-4F83-85F4-9C533449C6E6}"/>
              </a:ext>
            </a:extLst>
          </p:cNvPr>
          <p:cNvSpPr>
            <a:spLocks noGrp="1"/>
          </p:cNvSpPr>
          <p:nvPr>
            <p:ph type="ftr" sz="quarter" idx="11"/>
          </p:nvPr>
        </p:nvSpPr>
        <p:spPr>
          <a:xfrm>
            <a:off x="2947194" y="6271551"/>
            <a:ext cx="6297612" cy="365125"/>
          </a:xfrm>
        </p:spPr>
        <p:txBody>
          <a:bodyPr/>
          <a:lstStyle/>
          <a:p>
            <a:pPr algn="ctr"/>
            <a:r>
              <a:rPr lang="en-GB" sz="1800" dirty="0"/>
              <a:t>Tyrone GAA- Coaching &amp; Games</a:t>
            </a:r>
          </a:p>
        </p:txBody>
      </p:sp>
      <p:pic>
        <p:nvPicPr>
          <p:cNvPr id="5" name="Picture 4">
            <a:extLst>
              <a:ext uri="{FF2B5EF4-FFF2-40B4-BE49-F238E27FC236}">
                <a16:creationId xmlns:a16="http://schemas.microsoft.com/office/drawing/2014/main" xmlns="" id="{8086F6E1-1194-486C-A3F9-2730CF2E690E}"/>
              </a:ext>
            </a:extLst>
          </p:cNvPr>
          <p:cNvPicPr>
            <a:picLocks noChangeAspect="1"/>
          </p:cNvPicPr>
          <p:nvPr/>
        </p:nvPicPr>
        <p:blipFill>
          <a:blip r:embed="rId2" cstate="print"/>
          <a:stretch>
            <a:fillRect/>
          </a:stretch>
        </p:blipFill>
        <p:spPr>
          <a:xfrm>
            <a:off x="536844" y="5459744"/>
            <a:ext cx="1404498" cy="1398256"/>
          </a:xfrm>
          <a:prstGeom prst="rect">
            <a:avLst/>
          </a:prstGeom>
        </p:spPr>
      </p:pic>
      <p:sp>
        <p:nvSpPr>
          <p:cNvPr id="6" name="Rectangle 5">
            <a:extLst>
              <a:ext uri="{FF2B5EF4-FFF2-40B4-BE49-F238E27FC236}">
                <a16:creationId xmlns:a16="http://schemas.microsoft.com/office/drawing/2014/main" xmlns="" id="{0300D3AF-C1D1-40A2-A836-AAC6CBCA3153}"/>
              </a:ext>
            </a:extLst>
          </p:cNvPr>
          <p:cNvSpPr/>
          <p:nvPr/>
        </p:nvSpPr>
        <p:spPr>
          <a:xfrm>
            <a:off x="3829641" y="203590"/>
            <a:ext cx="2557111" cy="923330"/>
          </a:xfrm>
          <a:prstGeom prst="rect">
            <a:avLst/>
          </a:prstGeom>
          <a:noFill/>
        </p:spPr>
        <p:txBody>
          <a:bodyPr wrap="none" lIns="91440" tIns="45720" rIns="91440" bIns="45720">
            <a:spAutoFit/>
          </a:bodyPr>
          <a:lstStyle/>
          <a:p>
            <a:pPr algn="ctr"/>
            <a:r>
              <a:rPr lang="en-US" sz="5400" b="1" dirty="0" smtClean="0">
                <a:ln w="12700" cmpd="sng">
                  <a:solidFill>
                    <a:schemeClr val="accent4"/>
                  </a:solidFill>
                  <a:prstDash val="solid"/>
                </a:ln>
                <a:solidFill>
                  <a:srgbClr val="FF0000"/>
                </a:solidFill>
              </a:rPr>
              <a:t>Bounce</a:t>
            </a:r>
            <a:endParaRPr lang="en-US" sz="5400" b="1" cap="none" spc="0" dirty="0">
              <a:ln w="12700" cmpd="sng">
                <a:solidFill>
                  <a:schemeClr val="accent4"/>
                </a:solidFill>
                <a:prstDash val="solid"/>
              </a:ln>
              <a:solidFill>
                <a:srgbClr val="FF0000"/>
              </a:solidFill>
              <a:effectLst/>
            </a:endParaRPr>
          </a:p>
        </p:txBody>
      </p:sp>
      <p:sp>
        <p:nvSpPr>
          <p:cNvPr id="19458" name="AutoShape 2" descr="data:image/jpg;base64,%20/9j/4AAQSkZJRgABAQEAYABgAAD/2wBDAAUDBAQEAwUEBAQFBQUGBwwIBwcHBw8LCwkMEQ8SEhEPERETFhwXExQaFRERGCEYGh0dHx8fExciJCIeJBweHx7/2wBDAQUFBQcGBw4ICA4eFBEUHh4eHh4eHh4eHh4eHh4eHh4eHh4eHh4eHh4eHh4eHh4eHh4eHh4eHh4eHh4eHh4eHh7/wAARCACWAHo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1fxN10v8A7BkH8jWRWv4m66X/ANgyD+RrIr8Xxn8aX9dD86xH8RhRRRXKYhRRRQAUUUUAFFFFABRRRQAUUUUAW9G/5DNj/wBfMf8A6EKj1/8A5D2of9fUn/oRqTRv+QzY/wDXzH/6EKj1/wD5D2of9fUn/oRref8Au3/b36Gr/g/P9DpdRt9AlttLbUtUuraf+z4Rsjt94xg4Oap/YvCP/Qe1D/wCqt4m66X/ANgyD+RrIrtxOJhGo06UX/4F2/xHRWrRU2uRP7/8zoPsXhH/AKD2of8AgFR9i8I/9B7UP/AKuforD63D/nzH/wAm/wDkjP6xH/n3H8f8zoPsXhH/AKD2of8AgFR9i8I/9B7UP/AKufoo+tw/58x/8m/+SD6xH/n3H8f8zoPsXhH/AKD2of8AgFR9i8I/9B7UP/AKufoo+tw/58x/8m/+SD6xH/n3H8f8zoPsXhH/AKD2of8AgFR9i8I/9B7UP/AKufoo+tw/58x/8m/+SD6xH/n3H8f8zoPsXhH/AKD2of8AgFR9i8I/9B7UP/AKufoo+tw/58x/8m/+SD6xH/n3H8f8zoPsXhH/AKD2of8AgFR9i8I/9B7UP/AKufoo+tw/58x/8m/+SD6xH/n3H8f8zqNLs/Co1O0MWt3zyCdCimzwCdwwM1z2v/8AId1D/r6k/wDQjUmjf8hmx/6+Y/8A0IVHr/8AyHtQ/wCvqT/0I0YiqqmGVoKPvdL9vNsKtRTo6RS16X7ebZoeJuul/wDYMg/kayK1/E3XS/8AsGQfyNZFRjP40v66EYj+IwooorlMQooooAKKKKACiiigAooooAKKKKALejf8hmx/6+Y//QhUev8A/Ie1D/r6k/8AQjUmjf8AIZsf+vmP/wBCFR6//wAh7UP+vqT/ANCNbz/3b/t79DV/wfn+hoeJuul/9gyD+RrIrrdRfw4trpY1WHVXuP7Ph5tmQJtwcfe5zVPzPBX/AD7a/wD99xV3YnCKVRy9pFfPy9DorUFKbfOjnqK6HzPBX/Ptr/8A33FR5ngr/n21/wD77irD6kv+fsfvf+Rn9XX86+//AIBz1FdD5ngr/n21/wD77io8zwV/z7a//wB9xUfUl/z9j97/AMg+rr+dff8A8A56iuh8zwV/z7a//wB9xUeZ4K/59tf/AO+4qPqS/wCfsfvf+QfV1/Ovv/4Bz1FdD5ngr/n21/8A77io8zwV/wA+2v8A/fcVH1Jf8/Y/e/8AIPq6/nX3/wDAOeorofM8Ff8APtr/AP33FR5ngr/n21//AL7io+pL/n7H73/kH1dfzr7/APgHPUV0PmeCv+fbX/8AvuKjzPBX/Ptr/wD33FR9SX/P2P3v/IPq6/nX3/8AAMnRv+QzY/8AXzH/AOhCo9f/AOQ9qH/X1J/6Ea6LTJPB39p2nk2+uCTz02Fnixu3DGfbNc7r/wDyHdQ/6+pP/QjSxFH2WGXvJ+909Aq0+Sjunr09DQ8TddL/AOwZB/I1kVr+Juul/wDYMg/kayKjGfxpf10IxH8RhRRRXKYhRRRQAUZrR0XVP7NMp+w2t15mP9em7bj0rS/4Sr/qBaT/AN+q66dKhKKc6ln2s2bwp0mrynZ+hzlFa+ra5/aFp9n/ALMsbb5g2+GPDcdqyKxqxhGVoSuvSxnUjGLtF3CiiisiAooooAt6N/yGbH/r5j/9CFR6/wD8h7UP+vqT/wBCNSaN/wAhmx/6+Y//AEIVHr//ACHtQ/6+pP8A0I1vP/dv+3v0NX/B+f6F/wATsAdLyQP+JZB/I1kbl/vD8667UPEeraXa6Xa2U8aRf2fC2GhRjkg55Iqp/wAJp4h/5+of/AaP/Cu7E08K6j5qkk/8KfT/ABL8jorRoc75pO/p/wDbHObl/vD86Ny/3h+ddH/wmniH/n6h/wDAaP8Awo/4TTxD/wA/UP8A4DR/4Vh7PB/8/Jf+AL/5Mz5MP/O//AV/8kc5uX+8Pzo3L/eH510f/CaeIf8An6h/8Bo/8KP+E08Q/wDP1D/4DR/4Uezwf/PyX/gC/wDkw5MP/O//AAFf/JHObl/vD86Ny/3h+ddH/wAJp4h/5+of/AaP/Cj/AITTxD/z9Q/+A0f+FHs8H/z8l/4Av/kw5MP/ADv/AMBX/wAkc5uX+8Pzo3L/AHh+ddH/AMJp4h/5+of/AAGj/wAKP+E08Q/8/UP/AIDR/wCFHs8H/wA/Jf8AgC/+TDkw/wDO/wDwFf8AyRzm5f7w/Ojcv94fnXR/8Jp4h/5+of8AwGj/AMKP+E08Q/8AP1D/AOA0f+FHs8H/AM/Jf+AL/wCTDkw/87/8BX/yRzm5f7w/Ojcv94fnXR/8Jp4h/wCfqH/wGj/wo/4TTxD/AM/UP/gNH/hR7PB/8/Jf+AL/AOTDkw/87/8AAV/8kY+jMv8AbNj8w/4+Y+/+0KZr/wDyHtQ/6+pP/QjXR6Z4w16bU7SGS6hKPOisPs8Y4LAHtXOa/wD8h3UP+vqT/wBCNLERpRwy9lJv3uqt09WFVU1R9xt69Vbp6s0PE3XS/wDsGQfyNZFa/ibrpf8A2DIP5Gsioxn8aX9dCMR/EYUUUVymIUUUUAFFFFABRRRQAUUUUAFFFFAFvRv+QzY/9fMf/oQqPX/+Q9qH/X1J/wChGpNG/wCQzY/9fMf/AKEKj1//AJD2of8AX1J/6Ea3n/u3/b36Gr/g/P8AQ0PE3XS/+wZB/I1kVs+JI5G/ssrG7D+zYOQpPY1leTN/zxl/74NaYuL9tLT+rFYhP2jI6Kk8mb/njL/3waPJm/54y/8AfBrm5X2MbPsR0VJ5M3/PGX/vg0eTN/zxl/74NHK+wWfYjoqTyZv+eMv/AHwaPJm/54y/98GjlfYLPsR0VJ5M3/PGX/vg0eTN/wA8Zf8Avg0cr7BZ9iOipPJm/wCeMv8A3waPJm/54y/98GjlfYLPsR0VJ5M3/PGX/vg0eTN/zxl/74NHK+wWfYn0b/kM2P8A18x/+hCo9f8A+Q9qH/X1J/6Ean0aGb+2LHMMgH2mP+A/3hUGv/8AIe1D/r6k/wDQjW001hv+3v0NJL9z8/0Ok1LxBq2mW2l2tnciOL+zoWxsB5IPrVP/AITDxB/z+j/v2v8AhVfxN10v/sGQfyNZFdmJx2JhVcY1GkvN9jorYmtGbUZu3qb/APwmHiD/AJ/R/wB+1/wo/wCEw8Qf8/o/79r/AIVgUVh/aOL/AOfsvvZl9br/AM7+9m//AMJh4g/5/R/37X/Cj/hMPEH/AD+j/v2v+FYFFH9o4v8A5+y+9h9br/zv72b/APwmHiD/AJ/R/wB+1/wo/wCEw8Qf8/o/79r/AIVgUUf2ji/+fsvvYfW6/wDO/vZv/wDCYeIP+f0f9+1/wo/4TDxB/wA/o/79r/hWBRR/aOL/AOfsvvYfW6/87+9m/wD8Jh4g/wCf0f8Aftf8KP8AhMPEH/P6P+/a/wCFYFFH9o4v/n7L72H1uv8Azv72b/8AwmHiD/n9H/ftf8KP+Ew8Qf8AP6P+/a/4VgUUf2ji/wDn7L72H1uv/O/vZ0+l+LNel1O0ikvAUedFYeWvILAGuf1//kO6h/19Sf8AoRqTRv8AkM2P/XzH/wChCo9f/wCQ9qH/AF9Sf+hGjEYirWwy9pJu0urv0HVqzqUffbev6Gh4m66X/wBgyD+RrIooqMZ/Gl/XQjEfxGFFFFcpiFFFFABRRRQAUUUUAFFFFABRRRQBb0b/AJDNj/18x/8AoQqPX/8AkPah/wBfUn/oRooref8Au3/b36Gr/g/P9D//2Q=="/>
          <p:cNvSpPr>
            <a:spLocks noChangeAspect="1" noChangeArrowheads="1"/>
          </p:cNvSpPr>
          <p:nvPr/>
        </p:nvSpPr>
        <p:spPr bwMode="auto">
          <a:xfrm>
            <a:off x="21272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19460" name="AutoShape 4" descr="data:image/png;base64,%20iVBORw0KGgoAAAANSUhEUgAAACsAAAAlCAYAAADbVxCwAAAAAXNSR0IArs4c6QAAAARnQU1BAACxjwv8YQUAAAAJcEhZcwAADsMAAA7DAcdvqGQAAAjoSURBVFhHzZhbaFVXEIZXzjnGGGPUaGK8Jxpj1HqpCiJRRCUgohS14CXtQ7Hxoa1vLfRB0Ic+laJCsQ8KCkUQW6R9UAhqQUqiqVSNRg2oiUbNxUtiEjUmxnNO/29y1m7UWNAiZGBlr733rJl//plZa58kxePxAe7tJaoRT0pKivfc/j8RhiRdGCF70DN/Td4FbEwgAfvepBd4PxBR0w/B9iXCGfK093sRQbF3AUs2+qyp9y1vUwa+mWis18rg+PHjY+7du5ddV1cX6ejocAMGDHDDhw+PMyZOnBhdsmRJo9Y1JdTfSf4TrIx3J6ZWMzt27EiurKxMGTZsWGF+fv5n165dS2tpaYmGw+GUwYMHZ0on48GDB+GEvotEIhagrgTXHI1Ga6V7W8E0jB8/viYvL68yKyvr4ZYtWzp6+3qTvAb23Llzbt68eVFqRPNZBw8e/ECghgpUjpwWtLe35ycnJ+dlZmZGACQALqTSFwg3cOBAuw4aNMilpaW51NRUY1i2AOy6urocrMuWe/jwYVz3nXp/V+/LpfuHSKjbtWtXlbLRmoDzkrwK1kCeOHFiwv79+z95/vz558+ePct98eKFOU1JSXECaw55JjZdenq6Eztu5MiRpN2NGDHCDRkyxICjD0hAc68gXSwWc62trU4l41Qy7saNG662tta1tbWRjTbZODt06NA9hw4dKhUJXQlcJr3BxjTSt23b9uXly5e/amxsHAUIHAAKY0qxE3gDIBZsAIJBMICSI9PnmRfewTjglRGXnZ1twZGRO3fuWDbPnDlj4B8/fgzornHjxv2lWv9xz549R0SglZMHC9DI9u3bvzt79uzXzc3Nbvr06eYUJrhXKRirOMUhg/TCJGlHfAlwJSAC9YERCOmvr6+3rLCusLDQFRQUGMtlZWXu9OnTAWAC0fqWGTNmrD9w4MBJ7BtYOe0W0IKLFy+efPTo0VgcqG6NCeqMNFVUVLju7m43duzYoBZJJ4PnsmNXAiBA7hGcYo8gYHPy5MkWjN8xNmzY4CZNmmTslpeXmy/IwRZrhKFi9+7dK+bPn98WXr16dXjv3r2xCRMmTBHQLwQkgjMc+BTjuLOz04zwTnpWazClujZQsEgQNBYZ4cpawOMYtpqamlx1dbW7deuWkUBJ+VK6cOGCvafc8IVPAlUWsmTvT/VRTcDsmjVrlgnEcTkJwyiSkZFhDQTAp0+fups3b74UOcwACh2aigFomGMNOoACqM8CJQAQbC9dutTNnj3b6ha7lBlg0cEG9gW4W01XfOzYsV8DsCtWrChW7RwUw+YcJzhESAcMeRZ5jgOM88zrMccJurDCQHiWSKkFp8YxRtn2CJzGBSTBYQum0cWO2H4uLJuUySMB2FWrVn2j4v6eiH194RxjOENYzJwSIXocMyedMApzpNA3FoPAcc4ccAAiS5CBLvcI7xiAZEcBA80oAtmLP9YOdSwAu3Llyu2KcAdgAEz9sXXBgLYxc3D//n2791sYc54j1CnOAOGDI90AJ0ie+2fowTqACJrBHF0CGzVqlOmdP3+egJ5obZGYrQg+ZAAMk541thMW61g0w5s3b3Zr1661AHTOu7lz59o7DgJfYwCHKWyw9smTJxYUYNHhOdkACL54D7uUE0Sgh6+7d+/ac3pA9qLSbQdjAFaGujDihTKg6/UtYEB8IDCgHcQtW7bM2CSA4uJiSx0BzJo1KzgYcnNzDRx1SFAItQmzvsR61ypzrpDA1oZfsRqVzw7WBmDlgI9qi5raIyqAkZYpU6a4o0ePWsfCGHsiQ+e7bV90Owyiy3vAIDjDJsBgiuGPasRn0a9D8MsabCeyFNOJ18m7EE4RAWsnKtJAvZIaOp6FnDIww+bNqcNzglqwYIFraGhwV65csUby+y/12btx2ILQ50oDMScQ7rGPX4ADmj349u3bVm485/3UqVMtuhAnFaIXDUTnG4RUYhiDHIWwjSGai2DQYY8cPXp0UALMAcnWxPlPTbKeUkDfkwFY/HhWCYjsUPOUDmu8oCuwtjcGZSBjTQLxiDnKgOI6bdo0606+BQBXU1MTnGSc5dpSrBl5zqEBWK6sJ0DYBgglAEBKAuAwCRAAU27UOFfu2WVYQ7DCFFdD95QBf7QotG7dulpNyzGCQ1jNyclx+l4wcBjwJxofIewI3ONQe7Q1JAyJBcfBAji+I8aMGROkGEAAZQ0MQwZBe3+knMDJBEEBXBn6U9l/FoDlWlRU1KbFpTQKDOCY7YQ9dubMmQZA53MAmjMeXcCjRwp9KmkihCYBNIC44hyQAGEtYLlnThCUIXrYo7QAr8B+1tW2KcDywW0FvHHjxkNi6HeUMMxWwqfi1atXzQAMUA6wBQPU7sKFC1lqAc6ZM8fmgKVmaUpsoOf7wTOKD0Byz6BkCIqSww+g1QO/rV+/vsyMSkJa1HOwS0pKSlqU0q2KqhxDsOsHGzXAL126ZPVJ2nBAbfK1hA7MEqSvTeY4BjBzBiAAyuAdJUHaEe4pFQULpp8EXJBKWuylpOdc7CWlpaXt+rY9pbocLcA5YjAZhjDIdgKjlAJlAVCc85zgaAiCQADInolQGoCjdgkQHVhkECTPaS4xHFdmq9Ur34qwH/bt2/fYDCTkjb//FXHk8OHDC7SnfirghTKYeerUqTSlejAAAU06STkp5p5GpNYAR60zhy2CINUI73jmmRXgNgVfo8BuqSFPLlq06JetW7c2m/Ir0idYAQ3rsAjp67ybuTb9XJVBhnaGIYsXL864fv36h1VVVR+p8fK1TUU0N7ZxDkjAA4pSEKi40h+DaWWoS9d6pbpBuo3a1v4Wk+dUm7U7d+68p5/3HPlkm9P037M/Ia+BlTLPIj13JvxTo+d8TIh0Qjog0vUJlyfW8nXajVMGsnVNVZo7OIJVt2GBrBfz19WcbcuXL09So9Ur4AebNm3qUoa6AZewh0+o97vTiz7B4lhX/8Iv6pPxXoI+o08G3iQJX9j29t/kx/4lkJgHYt+ziXl/k5cAE2h/Bov0zlqSr5H+Kr5krFz6O9iXpL+C7aPxnPsHb5M7H/fewqQAAAAASUVORK5CYII="/>
          <p:cNvSpPr>
            <a:spLocks noChangeAspect="1" noChangeArrowheads="1"/>
          </p:cNvSpPr>
          <p:nvPr/>
        </p:nvSpPr>
        <p:spPr bwMode="auto">
          <a:xfrm>
            <a:off x="21272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8" name="Picture 7"/>
          <p:cNvPicPr>
            <a:picLocks noChangeAspect="1"/>
          </p:cNvPicPr>
          <p:nvPr/>
        </p:nvPicPr>
        <p:blipFill>
          <a:blip r:embed="rId3" cstate="print"/>
          <a:stretch>
            <a:fillRect/>
          </a:stretch>
        </p:blipFill>
        <p:spPr>
          <a:xfrm>
            <a:off x="400643" y="1254034"/>
            <a:ext cx="4537117" cy="3804093"/>
          </a:xfrm>
          <a:prstGeom prst="rect">
            <a:avLst/>
          </a:prstGeom>
        </p:spPr>
      </p:pic>
      <p:pic>
        <p:nvPicPr>
          <p:cNvPr id="9" name="Picture 167" descr="http://www.animated-gifs.eu/sports-walk-run/0007.gif"/>
          <p:cNvPicPr>
            <a:picLocks noChangeAspect="1" noChangeArrowheads="1" noCrop="1"/>
          </p:cNvPicPr>
          <p:nvPr/>
        </p:nvPicPr>
        <p:blipFill>
          <a:blip r:embed="rId4" cstate="print"/>
          <a:srcRect/>
          <a:stretch>
            <a:fillRect/>
          </a:stretch>
        </p:blipFill>
        <p:spPr bwMode="auto">
          <a:xfrm>
            <a:off x="2219052" y="2583587"/>
            <a:ext cx="500063" cy="847725"/>
          </a:xfrm>
          <a:prstGeom prst="rect">
            <a:avLst/>
          </a:prstGeom>
          <a:noFill/>
          <a:ln w="9525">
            <a:noFill/>
            <a:miter lim="800000"/>
            <a:headEnd/>
            <a:tailEnd/>
          </a:ln>
        </p:spPr>
      </p:pic>
      <p:pic>
        <p:nvPicPr>
          <p:cNvPr id="10" name="Picture 2" descr="Image result for football ball  &quot;o neills&quot;"/>
          <p:cNvPicPr>
            <a:picLocks noChangeAspect="1" noChangeArrowheads="1"/>
          </p:cNvPicPr>
          <p:nvPr/>
        </p:nvPicPr>
        <p:blipFill>
          <a:blip r:embed="rId5" cstate="print"/>
          <a:srcRect l="17600" t="7435" r="16759" b="3422"/>
          <a:stretch>
            <a:fillRect/>
          </a:stretch>
        </p:blipFill>
        <p:spPr bwMode="auto">
          <a:xfrm>
            <a:off x="2277228" y="3396342"/>
            <a:ext cx="479033" cy="496389"/>
          </a:xfrm>
          <a:prstGeom prst="rect">
            <a:avLst/>
          </a:prstGeom>
          <a:noFill/>
        </p:spPr>
      </p:pic>
      <p:pic>
        <p:nvPicPr>
          <p:cNvPr id="11" name="Picture 10" descr="YellowCone.png"/>
          <p:cNvPicPr>
            <a:picLocks noChangeAspect="1"/>
          </p:cNvPicPr>
          <p:nvPr/>
        </p:nvPicPr>
        <p:blipFill>
          <a:blip r:embed="rId6" cstate="print"/>
          <a:stretch>
            <a:fillRect/>
          </a:stretch>
        </p:blipFill>
        <p:spPr>
          <a:xfrm>
            <a:off x="733237" y="2301861"/>
            <a:ext cx="288000" cy="288000"/>
          </a:xfrm>
          <a:prstGeom prst="rect">
            <a:avLst/>
          </a:prstGeom>
        </p:spPr>
      </p:pic>
      <p:pic>
        <p:nvPicPr>
          <p:cNvPr id="12" name="Picture 11" descr="WhiteCone.png"/>
          <p:cNvPicPr>
            <a:picLocks noChangeAspect="1"/>
          </p:cNvPicPr>
          <p:nvPr/>
        </p:nvPicPr>
        <p:blipFill>
          <a:blip r:embed="rId7" cstate="print"/>
          <a:stretch>
            <a:fillRect/>
          </a:stretch>
        </p:blipFill>
        <p:spPr>
          <a:xfrm>
            <a:off x="2300780" y="1706689"/>
            <a:ext cx="288000" cy="288000"/>
          </a:xfrm>
          <a:prstGeom prst="rect">
            <a:avLst/>
          </a:prstGeom>
        </p:spPr>
      </p:pic>
      <p:pic>
        <p:nvPicPr>
          <p:cNvPr id="13" name="Picture 12" descr="GreenCone.png"/>
          <p:cNvPicPr>
            <a:picLocks noChangeAspect="1"/>
          </p:cNvPicPr>
          <p:nvPr/>
        </p:nvPicPr>
        <p:blipFill>
          <a:blip r:embed="rId8" cstate="print"/>
          <a:stretch>
            <a:fillRect/>
          </a:stretch>
        </p:blipFill>
        <p:spPr>
          <a:xfrm>
            <a:off x="1007557" y="3906970"/>
            <a:ext cx="288000" cy="288000"/>
          </a:xfrm>
          <a:prstGeom prst="rect">
            <a:avLst/>
          </a:prstGeom>
        </p:spPr>
      </p:pic>
      <p:pic>
        <p:nvPicPr>
          <p:cNvPr id="14" name="Picture 13" descr="RedCone.png"/>
          <p:cNvPicPr>
            <a:picLocks noChangeAspect="1"/>
          </p:cNvPicPr>
          <p:nvPr/>
        </p:nvPicPr>
        <p:blipFill>
          <a:blip r:embed="rId9" cstate="print"/>
          <a:stretch>
            <a:fillRect/>
          </a:stretch>
        </p:blipFill>
        <p:spPr>
          <a:xfrm>
            <a:off x="3855262" y="2266848"/>
            <a:ext cx="288000" cy="288000"/>
          </a:xfrm>
          <a:prstGeom prst="rect">
            <a:avLst/>
          </a:prstGeom>
        </p:spPr>
      </p:pic>
      <p:pic>
        <p:nvPicPr>
          <p:cNvPr id="15" name="Picture 14" descr="BlueCone.png"/>
          <p:cNvPicPr>
            <a:picLocks noChangeAspect="1"/>
          </p:cNvPicPr>
          <p:nvPr/>
        </p:nvPicPr>
        <p:blipFill>
          <a:blip r:embed="rId10" cstate="print"/>
          <a:stretch>
            <a:fillRect/>
          </a:stretch>
        </p:blipFill>
        <p:spPr>
          <a:xfrm>
            <a:off x="3672381" y="3962215"/>
            <a:ext cx="288000" cy="288000"/>
          </a:xfrm>
          <a:prstGeom prst="rect">
            <a:avLst/>
          </a:prstGeom>
        </p:spPr>
      </p:pic>
    </p:spTree>
    <p:extLst>
      <p:ext uri="{BB962C8B-B14F-4D97-AF65-F5344CB8AC3E}">
        <p14:creationId xmlns:p14="http://schemas.microsoft.com/office/powerpoint/2010/main" xmlns="" val="1262743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0.01979 4.81481E-6 C -0.05972 0.02314 -0.28003 0.09976 -0.25885 0.14097 C -0.23767 0.18217 0.02813 0.22476 0.10712 0.24745 C 0.18577 0.27013 0.19688 0.25856 0.21424 0.27754 C 0.2316 0.29652 0.22066 0.34467 0.21094 0.36157 C 0.20122 0.37847 0.16702 0.37546 0.15608 0.3787 C 0.14514 0.38194 0.179 0.37939 0.14479 0.38078 C 0.11059 0.38217 0.00504 0.38518 -0.04878 0.38726 C -0.1026 0.38935 -0.14045 0.38726 -0.17778 0.39375 C -0.2151 0.40023 -0.26493 0.4074 -0.27291 0.42592 C -0.2809 0.44444 -0.30816 0.47731 -0.22621 0.50555 C -0.14427 0.53379 0.14705 0.5331 0.2191 0.59583 C 0.29115 0.65856 0.20886 0.82245 0.20608 0.88194 " pathEditMode="fixed" rAng="0" ptsTypes="aaaaaaaaaaaaa">
                                      <p:cBhvr>
                                        <p:cTn id="6" dur="5000" fill="hold"/>
                                        <p:tgtEl>
                                          <p:spTgt spid="9"/>
                                        </p:tgtEl>
                                        <p:attrNameLst>
                                          <p:attrName>ppt_x</p:attrName>
                                          <p:attrName>ppt_y</p:attrName>
                                        </p:attrNameLst>
                                      </p:cBhvr>
                                      <p:rCtr x="1100" y="441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1CE0D73-ABFC-490A-B3A4-9EB0C7A671B5}"/>
              </a:ext>
            </a:extLst>
          </p:cNvPr>
          <p:cNvSpPr>
            <a:spLocks noGrp="1"/>
          </p:cNvSpPr>
          <p:nvPr>
            <p:ph idx="1"/>
          </p:nvPr>
        </p:nvSpPr>
        <p:spPr>
          <a:xfrm>
            <a:off x="5172891" y="1231422"/>
            <a:ext cx="4730021" cy="5051812"/>
          </a:xfrm>
        </p:spPr>
        <p:txBody>
          <a:bodyPr>
            <a:normAutofit fontScale="92500" lnSpcReduction="10000"/>
          </a:bodyPr>
          <a:lstStyle/>
          <a:p>
            <a:pPr marL="0" indent="0">
              <a:buNone/>
            </a:pPr>
            <a:r>
              <a:rPr lang="en-GB" sz="1500" u="sng" dirty="0" smtClean="0"/>
              <a:t>Under 8’s </a:t>
            </a:r>
            <a:r>
              <a:rPr lang="en-GB" sz="1500" u="sng" dirty="0" smtClean="0"/>
              <a:t>–</a:t>
            </a:r>
            <a:r>
              <a:rPr lang="en-GB" sz="1500" dirty="0" smtClean="0"/>
              <a:t> Bouncing on the move</a:t>
            </a:r>
            <a:endParaRPr lang="en-GB" sz="1500" u="sng" dirty="0" smtClean="0"/>
          </a:p>
          <a:p>
            <a:pPr marL="0" indent="0">
              <a:buNone/>
            </a:pPr>
            <a:r>
              <a:rPr lang="en-GB" sz="1500" u="sng" dirty="0" smtClean="0"/>
              <a:t>Rules</a:t>
            </a:r>
          </a:p>
          <a:p>
            <a:pPr marL="0" indent="0">
              <a:buNone/>
            </a:pPr>
            <a:r>
              <a:rPr lang="en-GB" sz="1500" dirty="0" smtClean="0"/>
              <a:t>Using just one hand bounce the ball and catch it again as you move along from the start cone to the opposite cone before returning home.</a:t>
            </a:r>
          </a:p>
          <a:p>
            <a:pPr marL="0" indent="0">
              <a:buNone/>
            </a:pPr>
            <a:r>
              <a:rPr lang="en-GB" sz="1500" dirty="0" smtClean="0"/>
              <a:t>Swap hands to practice both sides.</a:t>
            </a:r>
          </a:p>
          <a:p>
            <a:pPr marL="0" indent="0">
              <a:buNone/>
            </a:pPr>
            <a:r>
              <a:rPr lang="en-GB" sz="1500" dirty="0" smtClean="0"/>
              <a:t>Time each run and see can you beat your time.</a:t>
            </a:r>
            <a:endParaRPr lang="en-GB" sz="1500" dirty="0" smtClean="0"/>
          </a:p>
          <a:p>
            <a:pPr marL="0" indent="0">
              <a:buNone/>
            </a:pPr>
            <a:r>
              <a:rPr lang="en-GB" sz="1500" u="sng" dirty="0" smtClean="0"/>
              <a:t>Coaching Points</a:t>
            </a:r>
          </a:p>
          <a:p>
            <a:pPr marL="0" indent="0">
              <a:buNone/>
            </a:pPr>
            <a:r>
              <a:rPr lang="en-GB" sz="1500" u="sng" dirty="0" smtClean="0"/>
              <a:t>Head –</a:t>
            </a:r>
            <a:r>
              <a:rPr lang="en-GB" sz="1500" dirty="0" smtClean="0"/>
              <a:t> Head over the ball, eyes on the ball when performing the skill then scanning the area around before moving.</a:t>
            </a:r>
            <a:endParaRPr lang="en-GB" sz="1500" u="sng" dirty="0" smtClean="0"/>
          </a:p>
          <a:p>
            <a:pPr marL="0" indent="0">
              <a:buNone/>
            </a:pPr>
            <a:r>
              <a:rPr lang="en-GB" sz="1500" u="sng" dirty="0" smtClean="0"/>
              <a:t>Hands –</a:t>
            </a:r>
            <a:r>
              <a:rPr lang="en-GB" sz="1500" dirty="0" smtClean="0"/>
              <a:t> Release the ball from </a:t>
            </a:r>
            <a:r>
              <a:rPr lang="en-GB" sz="1500" dirty="0" smtClean="0"/>
              <a:t>one hand and </a:t>
            </a:r>
            <a:r>
              <a:rPr lang="en-GB" sz="1500" dirty="0" smtClean="0"/>
              <a:t>as it rebounds up of the ground cup your </a:t>
            </a:r>
            <a:r>
              <a:rPr lang="en-GB" sz="1500" dirty="0" smtClean="0"/>
              <a:t>hand underneath </a:t>
            </a:r>
            <a:r>
              <a:rPr lang="en-GB" sz="1500" dirty="0" smtClean="0"/>
              <a:t>the ball like a digger bucket and bring the ball into your chest.</a:t>
            </a:r>
            <a:endParaRPr lang="en-GB" sz="1500" u="sng" dirty="0" smtClean="0"/>
          </a:p>
          <a:p>
            <a:pPr marL="0" indent="0">
              <a:buNone/>
            </a:pPr>
            <a:r>
              <a:rPr lang="en-GB" sz="1500" u="sng" dirty="0" smtClean="0"/>
              <a:t>Feet –</a:t>
            </a:r>
            <a:r>
              <a:rPr lang="en-GB" sz="1500" dirty="0" smtClean="0"/>
              <a:t> Keep feet apart with the knees bent and move your feet to be near to the bouncing ball.</a:t>
            </a:r>
            <a:endParaRPr lang="en-GB" sz="1500" u="sng" dirty="0" smtClean="0"/>
          </a:p>
          <a:p>
            <a:pPr marL="0" indent="0">
              <a:buNone/>
            </a:pPr>
            <a:r>
              <a:rPr lang="en-GB" sz="1500" u="sng" dirty="0" smtClean="0"/>
              <a:t>Equipment – </a:t>
            </a:r>
          </a:p>
          <a:p>
            <a:pPr marL="0" indent="0">
              <a:buNone/>
            </a:pPr>
            <a:r>
              <a:rPr lang="en-GB" sz="1500" dirty="0" smtClean="0"/>
              <a:t>1 ball and 2 cones or replace with household items.</a:t>
            </a:r>
            <a:endParaRPr lang="en-GB" sz="1500" dirty="0" smtClean="0"/>
          </a:p>
        </p:txBody>
      </p:sp>
      <p:sp>
        <p:nvSpPr>
          <p:cNvPr id="4" name="Footer Placeholder 3">
            <a:extLst>
              <a:ext uri="{FF2B5EF4-FFF2-40B4-BE49-F238E27FC236}">
                <a16:creationId xmlns:a16="http://schemas.microsoft.com/office/drawing/2014/main" xmlns="" id="{676C94AE-9C88-4F83-85F4-9C533449C6E6}"/>
              </a:ext>
            </a:extLst>
          </p:cNvPr>
          <p:cNvSpPr>
            <a:spLocks noGrp="1"/>
          </p:cNvSpPr>
          <p:nvPr>
            <p:ph type="ftr" sz="quarter" idx="11"/>
          </p:nvPr>
        </p:nvSpPr>
        <p:spPr>
          <a:xfrm>
            <a:off x="2947194" y="6271551"/>
            <a:ext cx="6297612" cy="365125"/>
          </a:xfrm>
        </p:spPr>
        <p:txBody>
          <a:bodyPr/>
          <a:lstStyle/>
          <a:p>
            <a:pPr algn="ctr"/>
            <a:r>
              <a:rPr lang="en-GB" sz="1800" dirty="0"/>
              <a:t>Tyrone GAA- Coaching &amp; Games</a:t>
            </a:r>
          </a:p>
        </p:txBody>
      </p:sp>
      <p:pic>
        <p:nvPicPr>
          <p:cNvPr id="5" name="Picture 4">
            <a:extLst>
              <a:ext uri="{FF2B5EF4-FFF2-40B4-BE49-F238E27FC236}">
                <a16:creationId xmlns:a16="http://schemas.microsoft.com/office/drawing/2014/main" xmlns="" id="{8086F6E1-1194-486C-A3F9-2730CF2E690E}"/>
              </a:ext>
            </a:extLst>
          </p:cNvPr>
          <p:cNvPicPr>
            <a:picLocks noChangeAspect="1"/>
          </p:cNvPicPr>
          <p:nvPr/>
        </p:nvPicPr>
        <p:blipFill>
          <a:blip r:embed="rId2" cstate="print"/>
          <a:stretch>
            <a:fillRect/>
          </a:stretch>
        </p:blipFill>
        <p:spPr>
          <a:xfrm>
            <a:off x="536844" y="5459744"/>
            <a:ext cx="1404498" cy="1398256"/>
          </a:xfrm>
          <a:prstGeom prst="rect">
            <a:avLst/>
          </a:prstGeom>
        </p:spPr>
      </p:pic>
      <p:sp>
        <p:nvSpPr>
          <p:cNvPr id="6" name="Rectangle 5">
            <a:extLst>
              <a:ext uri="{FF2B5EF4-FFF2-40B4-BE49-F238E27FC236}">
                <a16:creationId xmlns:a16="http://schemas.microsoft.com/office/drawing/2014/main" xmlns="" id="{0300D3AF-C1D1-40A2-A836-AAC6CBCA3153}"/>
              </a:ext>
            </a:extLst>
          </p:cNvPr>
          <p:cNvSpPr/>
          <p:nvPr/>
        </p:nvSpPr>
        <p:spPr>
          <a:xfrm>
            <a:off x="3829641" y="203590"/>
            <a:ext cx="2557111" cy="923330"/>
          </a:xfrm>
          <a:prstGeom prst="rect">
            <a:avLst/>
          </a:prstGeom>
          <a:noFill/>
        </p:spPr>
        <p:txBody>
          <a:bodyPr wrap="none" lIns="91440" tIns="45720" rIns="91440" bIns="45720">
            <a:spAutoFit/>
          </a:bodyPr>
          <a:lstStyle/>
          <a:p>
            <a:pPr algn="ctr"/>
            <a:r>
              <a:rPr lang="en-US" sz="5400" b="1" dirty="0" smtClean="0">
                <a:ln w="12700" cmpd="sng">
                  <a:solidFill>
                    <a:schemeClr val="accent4"/>
                  </a:solidFill>
                  <a:prstDash val="solid"/>
                </a:ln>
                <a:solidFill>
                  <a:srgbClr val="FF0000"/>
                </a:solidFill>
              </a:rPr>
              <a:t>Bounce</a:t>
            </a:r>
            <a:endParaRPr lang="en-US" sz="5400" b="1" cap="none" spc="0" dirty="0">
              <a:ln w="12700" cmpd="sng">
                <a:solidFill>
                  <a:schemeClr val="accent4"/>
                </a:solidFill>
                <a:prstDash val="solid"/>
              </a:ln>
              <a:solidFill>
                <a:srgbClr val="FF0000"/>
              </a:solidFill>
              <a:effectLst/>
            </a:endParaRPr>
          </a:p>
        </p:txBody>
      </p:sp>
      <p:sp>
        <p:nvSpPr>
          <p:cNvPr id="19458" name="AutoShape 2" descr="data:image/jpg;base64,%20/9j/4AAQSkZJRgABAQEAYABgAAD/2wBDAAUDBAQEAwUEBAQFBQUGBwwIBwcHBw8LCwkMEQ8SEhEPERETFhwXExQaFRERGCEYGh0dHx8fExciJCIeJBweHx7/2wBDAQUFBQcGBw4ICA4eFBEUHh4eHh4eHh4eHh4eHh4eHh4eHh4eHh4eHh4eHh4eHh4eHh4eHh4eHh4eHh4eHh4eHh7/wAARCACWAHo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1fxN10v8A7BkH8jWRWv4m66X/ANgyD+RrIr8Xxn8aX9dD86xH8RhRRRXKYhRRRQAUUUUAFFFFABRRRQAUUUUAW9G/5DNj/wBfMf8A6EKj1/8A5D2of9fUn/oRqTRv+QzY/wDXzH/6EKj1/wD5D2of9fUn/oRref8Au3/b36Gr/g/P9DpdRt9AlttLbUtUuraf+z4Rsjt94xg4Oap/YvCP/Qe1D/wCqt4m66X/ANgyD+RrIrtxOJhGo06UX/4F2/xHRWrRU2uRP7/8zoPsXhH/AKD2of8AgFR9i8I/9B7UP/AKuforD63D/nzH/wAm/wDkjP6xH/n3H8f8zoPsXhH/AKD2of8AgFR9i8I/9B7UP/AKufoo+tw/58x/8m/+SD6xH/n3H8f8zoPsXhH/AKD2of8AgFR9i8I/9B7UP/AKufoo+tw/58x/8m/+SD6xH/n3H8f8zoPsXhH/AKD2of8AgFR9i8I/9B7UP/AKufoo+tw/58x/8m/+SD6xH/n3H8f8zoPsXhH/AKD2of8AgFR9i8I/9B7UP/AKufoo+tw/58x/8m/+SD6xH/n3H8f8zoPsXhH/AKD2of8AgFR9i8I/9B7UP/AKufoo+tw/58x/8m/+SD6xH/n3H8f8zqNLs/Co1O0MWt3zyCdCimzwCdwwM1z2v/8AId1D/r6k/wDQjUmjf8hmx/6+Y/8A0IVHr/8AyHtQ/wCvqT/0I0YiqqmGVoKPvdL9vNsKtRTo6RS16X7ebZoeJuul/wDYMg/kayK1/E3XS/8AsGQfyNZFRjP40v66EYj+IwooorlMQooooAKKKKACiiigAooooAKKKKALejf8hmx/6+Y//QhUev8A/Ie1D/r6k/8AQjUmjf8AIZsf+vmP/wBCFR6//wAh7UP+vqT/ANCNbz/3b/t79DV/wfn+hoeJuul/9gyD+RrIrrdRfw4trpY1WHVXuP7Ph5tmQJtwcfe5zVPzPBX/AD7a/wD99xV3YnCKVRy9pFfPy9DorUFKbfOjnqK6HzPBX/Ptr/8A33FR5ngr/n21/wD77irD6kv+fsfvf+Rn9XX86+//AIBz1FdD5ngr/n21/wD77io8zwV/z7a//wB9xUfUl/z9j97/AMg+rr+dff8A8A56iuh8zwV/z7a//wB9xUeZ4K/59tf/AO+4qPqS/wCfsfvf+QfV1/Ovv/4Bz1FdD5ngr/n21/8A77io8zwV/wA+2v8A/fcVH1Jf8/Y/e/8AIPq6/nX3/wDAOeorofM8Ff8APtr/AP33FR5ngr/n21//AL7io+pL/n7H73/kH1dfzr7/APgHPUV0PmeCv+fbX/8AvuKjzPBX/Ptr/wD33FR9SX/P2P3v/IPq6/nX3/8AAMnRv+QzY/8AXzH/AOhCo9f/AOQ9qH/X1J/6Ea6LTJPB39p2nk2+uCTz02Fnixu3DGfbNc7r/wDyHdQ/6+pP/QjSxFH2WGXvJ+909Aq0+Sjunr09DQ8TddL/AOwZB/I1kVr+Juul/wDYMg/kayKjGfxpf10IxH8RhRRRXKYhRRRQAUZrR0XVP7NMp+w2t15mP9em7bj0rS/4Sr/qBaT/AN+q66dKhKKc6ln2s2bwp0mrynZ+hzlFa+ra5/aFp9n/ALMsbb5g2+GPDcdqyKxqxhGVoSuvSxnUjGLtF3CiiisiAooooAt6N/yGbH/r5j/9CFR6/wD8h7UP+vqT/wBCNSaN/wAhmx/6+Y//AEIVHr//ACHtQ/6+pP8A0I1vP/dv+3v0NX/B+f6F/wATsAdLyQP+JZB/I1kbl/vD8667UPEeraXa6Xa2U8aRf2fC2GhRjkg55Iqp/wAJp4h/5+of/AaP/Cu7E08K6j5qkk/8KfT/ABL8jorRoc75pO/p/wDbHObl/vD86Ny/3h+ddH/wmniH/n6h/wDAaP8Awo/4TTxD/wA/UP8A4DR/4Vh7PB/8/Jf+AL/5Mz5MP/O//AV/8kc5uX+8Pzo3L/eH510f/CaeIf8An6h/8Bo/8KP+E08Q/wDP1D/4DR/4Uezwf/PyX/gC/wDkw5MP/O//AAFf/JHObl/vD86Ny/3h+ddH/wAJp4h/5+of/AaP/Cj/AITTxD/z9Q/+A0f+FHs8H/z8l/4Av/kw5MP/ADv/AMBX/wAkc5uX+8Pzo3L/AHh+ddH/AMJp4h/5+of/AAGj/wAKP+E08Q/8/UP/AIDR/wCFHs8H/wA/Jf8AgC/+TDkw/wDO/wDwFf8AyRzm5f7w/Ojcv94fnXR/8Jp4h/5+of8AwGj/AMKP+E08Q/8AP1D/AOA0f+FHs8H/AM/Jf+AL/wCTDkw/87/8BX/yRzm5f7w/Ojcv94fnXR/8Jp4h/wCfqH/wGj/wo/4TTxD/AM/UP/gNH/hR7PB/8/Jf+AL/AOTDkw/87/8AAV/8kY+jMv8AbNj8w/4+Y+/+0KZr/wDyHtQ/6+pP/QjXR6Z4w16bU7SGS6hKPOisPs8Y4LAHtXOa/wD8h3UP+vqT/wBCNLERpRwy9lJv3uqt09WFVU1R9xt69Vbp6s0PE3XS/wDsGQfyNZFa/ibrpf8A2DIP5Gsioxn8aX9dCMR/EYUUUVymIUUUUAFFFFABRRRQAUUUUAFFFFAFvRv+QzY/9fMf/oQqPX/+Q9qH/X1J/wChGpNG/wCQzY/9fMf/AKEKj1//AJD2of8AX1J/6Ea3n/u3/b36Gr/g/P8AQ0PE3XS/+wZB/I1kVs+JI5G/ssrG7D+zYOQpPY1leTN/zxl/74NaYuL9tLT+rFYhP2jI6Kk8mb/njL/3waPJm/54y/8AfBrm5X2MbPsR0VJ5M3/PGX/vg0eTN/zxl/74NHK+wWfYjoqTyZv+eMv/AHwaPJm/54y/98GjlfYLPsR0VJ5M3/PGX/vg0eTN/wA8Zf8Avg0cr7BZ9iOipPJm/wCeMv8A3waPJm/54y/98GjlfYLPsR0VJ5M3/PGX/vg0eTN/zxl/74NHK+wWfYn0b/kM2P8A18x/+hCo9f8A+Q9qH/X1J/6Ean0aGb+2LHMMgH2mP+A/3hUGv/8AIe1D/r6k/wDQjW001hv+3v0NJL9z8/0Ok1LxBq2mW2l2tnciOL+zoWxsB5IPrVP/AITDxB/z+j/v2v8AhVfxN10v/sGQfyNZFdmJx2JhVcY1GkvN9jorYmtGbUZu3qb/APwmHiD/AJ/R/wB+1/wo/wCEw8Qf8/o/79r/AIVgUVh/aOL/AOfsvvZl9br/AM7+9m//AMJh4g/5/R/37X/Cj/hMPEH/AD+j/v2v+FYFFH9o4v8A5+y+9h9br/zv72b/APwmHiD/AJ/R/wB+1/wo/wCEw8Qf8/o/79r/AIVgUUf2ji/+fsvvYfW6/wDO/vZv/wDCYeIP+f0f9+1/wo/4TDxB/wA/o/79r/hWBRR/aOL/AOfsvvYfW6/87+9m/wD8Jh4g/wCf0f8Aftf8KP8AhMPEH/P6P+/a/wCFYFFH9o4v/n7L72H1uv8Azv72b/8AwmHiD/n9H/ftf8KP+Ew8Qf8AP6P+/a/4VgUUf2ji/wDn7L72H1uv/O/vZ0+l+LNel1O0ikvAUedFYeWvILAGuf1//kO6h/19Sf8AoRqTRv8AkM2P/XzH/wChCo9f/wCQ9qH/AF9Sf+hGjEYirWwy9pJu0urv0HVqzqUffbev6Gh4m66X/wBgyD+RrIooqMZ/Gl/XQjEfxGFFFFcpiFFFFABRRRQAUUUUAFFFFABRRRQBb0b/AJDNj/18x/8AoQqPX/8AkPah/wBfUn/oRooref8Au3/b36Gr/g/P9D//2Q=="/>
          <p:cNvSpPr>
            <a:spLocks noChangeAspect="1" noChangeArrowheads="1"/>
          </p:cNvSpPr>
          <p:nvPr/>
        </p:nvSpPr>
        <p:spPr bwMode="auto">
          <a:xfrm>
            <a:off x="21272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19460" name="AutoShape 4" descr="data:image/png;base64,%20iVBORw0KGgoAAAANSUhEUgAAACsAAAAlCAYAAADbVxCwAAAAAXNSR0IArs4c6QAAAARnQU1BAACxjwv8YQUAAAAJcEhZcwAADsMAAA7DAcdvqGQAAAjoSURBVFhHzZhbaFVXEIZXzjnGGGPUaGK8Jxpj1HqpCiJRRCUgohS14CXtQ7Hxoa1vLfRB0Ic+laJCsQ8KCkUQW6R9UAhqQUqiqVSNRg2oiUbNxUtiEjUmxnNO/29y1m7UWNAiZGBlr733rJl//plZa58kxePxAe7tJaoRT0pKivfc/j8RhiRdGCF70DN/Td4FbEwgAfvepBd4PxBR0w/B9iXCGfK093sRQbF3AUs2+qyp9y1vUwa+mWis18rg+PHjY+7du5ddV1cX6ejocAMGDHDDhw+PMyZOnBhdsmRJo9Y1JdTfSf4TrIx3J6ZWMzt27EiurKxMGTZsWGF+fv5n165dS2tpaYmGw+GUwYMHZ0on48GDB+GEvotEIhagrgTXHI1Ga6V7W8E0jB8/viYvL68yKyvr4ZYtWzp6+3qTvAb23Llzbt68eVFqRPNZBw8e/ECghgpUjpwWtLe35ycnJ+dlZmZGACQALqTSFwg3cOBAuw4aNMilpaW51NRUY1i2AOy6urocrMuWe/jwYVz3nXp/V+/LpfuHSKjbtWtXlbLRmoDzkrwK1kCeOHFiwv79+z95/vz558+ePct98eKFOU1JSXECaw55JjZdenq6Eztu5MiRpN2NGDHCDRkyxICjD0hAc68gXSwWc62trU4l41Qy7saNG662tta1tbWRjTbZODt06NA9hw4dKhUJXQlcJr3BxjTSt23b9uXly5e/amxsHAUIHAAKY0qxE3gDIBZsAIJBMICSI9PnmRfewTjglRGXnZ1twZGRO3fuWDbPnDlj4B8/fgzornHjxv2lWv9xz549R0SglZMHC9DI9u3bvzt79uzXzc3Nbvr06eYUJrhXKRirOMUhg/TCJGlHfAlwJSAC9YERCOmvr6+3rLCusLDQFRQUGMtlZWXu9OnTAWAC0fqWGTNmrD9w4MBJ7BtYOe0W0IKLFy+efPTo0VgcqG6NCeqMNFVUVLju7m43duzYoBZJJ4PnsmNXAiBA7hGcYo8gYHPy5MkWjN8xNmzY4CZNmmTslpeXmy/IwRZrhKFi9+7dK+bPn98WXr16dXjv3r2xCRMmTBHQLwQkgjMc+BTjuLOz04zwTnpWazClujZQsEgQNBYZ4cpawOMYtpqamlx1dbW7deuWkUBJ+VK6cOGCvafc8IVPAlUWsmTvT/VRTcDsmjVrlgnEcTkJwyiSkZFhDQTAp0+fups3b74UOcwACh2aigFomGMNOoACqM8CJQAQbC9dutTNnj3b6ha7lBlg0cEG9gW4W01XfOzYsV8DsCtWrChW7RwUw+YcJzhESAcMeRZ5jgOM88zrMccJurDCQHiWSKkFp8YxRtn2CJzGBSTBYQum0cWO2H4uLJuUySMB2FWrVn2j4v6eiH194RxjOENYzJwSIXocMyedMApzpNA3FoPAcc4ccAAiS5CBLvcI7xiAZEcBA80oAtmLP9YOdSwAu3Llyu2KcAdgAEz9sXXBgLYxc3D//n2791sYc54j1CnOAOGDI90AJ0ie+2fowTqACJrBHF0CGzVqlOmdP3+egJ5obZGYrQg+ZAAMk541thMW61g0w5s3b3Zr1661AHTOu7lz59o7DgJfYwCHKWyw9smTJxYUYNHhOdkACL54D7uUE0Sgh6+7d+/ac3pA9qLSbQdjAFaGujDihTKg6/UtYEB8IDCgHcQtW7bM2CSA4uJiSx0BzJo1KzgYcnNzDRx1SFAItQmzvsR61ypzrpDA1oZfsRqVzw7WBmDlgI9qi5raIyqAkZYpU6a4o0ePWsfCGHsiQ+e7bV90Owyiy3vAIDjDJsBgiuGPasRn0a9D8MsabCeyFNOJ18m7EE4RAWsnKtJAvZIaOp6FnDIww+bNqcNzglqwYIFraGhwV65csUby+y/12btx2ILQ50oDMScQ7rGPX4ADmj349u3bVm485/3UqVMtuhAnFaIXDUTnG4RUYhiDHIWwjSGai2DQYY8cPXp0UALMAcnWxPlPTbKeUkDfkwFY/HhWCYjsUPOUDmu8oCuwtjcGZSBjTQLxiDnKgOI6bdo0606+BQBXU1MTnGSc5dpSrBl5zqEBWK6sJ0DYBgglAEBKAuAwCRAAU27UOFfu2WVYQ7DCFFdD95QBf7QotG7dulpNyzGCQ1jNyclx+l4wcBjwJxofIewI3ONQe7Q1JAyJBcfBAji+I8aMGROkGEAAZQ0MQwZBe3+knMDJBEEBXBn6U9l/FoDlWlRU1KbFpTQKDOCY7YQ9dubMmQZA53MAmjMeXcCjRwp9KmkihCYBNIC44hyQAGEtYLlnThCUIXrYo7QAr8B+1tW2KcDywW0FvHHjxkNi6HeUMMxWwqfi1atXzQAMUA6wBQPU7sKFC1lqAc6ZM8fmgKVmaUpsoOf7wTOKD0Byz6BkCIqSww+g1QO/rV+/vsyMSkJa1HOwS0pKSlqU0q2KqhxDsOsHGzXAL126ZPVJ2nBAbfK1hA7MEqSvTeY4BjBzBiAAyuAdJUHaEe4pFQULpp8EXJBKWuylpOdc7CWlpaXt+rY9pbocLcA5YjAZhjDIdgKjlAJlAVCc85zgaAiCQADInolQGoCjdgkQHVhkECTPaS4xHFdmq9Ur34qwH/bt2/fYDCTkjb//FXHk8OHDC7SnfirghTKYeerUqTSlejAAAU06STkp5p5GpNYAR60zhy2CINUI73jmmRXgNgVfo8BuqSFPLlq06JetW7c2m/Ir0idYAQ3rsAjp67ybuTb9XJVBhnaGIYsXL864fv36h1VVVR+p8fK1TUU0N7ZxDkjAA4pSEKi40h+DaWWoS9d6pbpBuo3a1v4Wk+dUm7U7d+68p5/3HPlkm9P037M/Ia+BlTLPIj13JvxTo+d8TIh0Qjog0vUJlyfW8nXajVMGsnVNVZo7OIJVt2GBrBfz19WcbcuXL09So9Ur4AebNm3qUoa6AZewh0+o97vTiz7B4lhX/8Iv6pPxXoI+o08G3iQJX9j29t/kx/4lkJgHYt+ziXl/k5cAE2h/Bov0zlqSr5H+Kr5krFz6O9iXpL+C7aPxnPsHb5M7H/fewqQAAAAASUVORK5CYII="/>
          <p:cNvSpPr>
            <a:spLocks noChangeAspect="1" noChangeArrowheads="1"/>
          </p:cNvSpPr>
          <p:nvPr/>
        </p:nvSpPr>
        <p:spPr bwMode="auto">
          <a:xfrm>
            <a:off x="21272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8" name="Picture 7"/>
          <p:cNvPicPr>
            <a:picLocks noChangeAspect="1"/>
          </p:cNvPicPr>
          <p:nvPr/>
        </p:nvPicPr>
        <p:blipFill>
          <a:blip r:embed="rId3" cstate="print"/>
          <a:stretch>
            <a:fillRect/>
          </a:stretch>
        </p:blipFill>
        <p:spPr>
          <a:xfrm>
            <a:off x="400643" y="1254034"/>
            <a:ext cx="4537117" cy="3804093"/>
          </a:xfrm>
          <a:prstGeom prst="rect">
            <a:avLst/>
          </a:prstGeom>
        </p:spPr>
      </p:pic>
      <p:pic>
        <p:nvPicPr>
          <p:cNvPr id="9" name="Picture 167" descr="http://www.animated-gifs.eu/sports-walk-run/0007.gif"/>
          <p:cNvPicPr>
            <a:picLocks noChangeAspect="1" noChangeArrowheads="1" noCrop="1"/>
          </p:cNvPicPr>
          <p:nvPr/>
        </p:nvPicPr>
        <p:blipFill>
          <a:blip r:embed="rId4" cstate="print"/>
          <a:srcRect/>
          <a:stretch>
            <a:fillRect/>
          </a:stretch>
        </p:blipFill>
        <p:spPr bwMode="auto">
          <a:xfrm>
            <a:off x="2454184" y="1316491"/>
            <a:ext cx="500063" cy="847725"/>
          </a:xfrm>
          <a:prstGeom prst="rect">
            <a:avLst/>
          </a:prstGeom>
          <a:noFill/>
          <a:ln w="9525">
            <a:noFill/>
            <a:miter lim="800000"/>
            <a:headEnd/>
            <a:tailEnd/>
          </a:ln>
        </p:spPr>
      </p:pic>
      <p:pic>
        <p:nvPicPr>
          <p:cNvPr id="10" name="Picture 2" descr="Image result for football ball  &quot;o neills&quot;"/>
          <p:cNvPicPr>
            <a:picLocks noChangeAspect="1" noChangeArrowheads="1"/>
          </p:cNvPicPr>
          <p:nvPr/>
        </p:nvPicPr>
        <p:blipFill>
          <a:blip r:embed="rId5" cstate="print"/>
          <a:srcRect l="17600" t="7435" r="16759" b="3422"/>
          <a:stretch>
            <a:fillRect/>
          </a:stretch>
        </p:blipFill>
        <p:spPr bwMode="auto">
          <a:xfrm>
            <a:off x="2512358" y="2103120"/>
            <a:ext cx="479033" cy="496389"/>
          </a:xfrm>
          <a:prstGeom prst="rect">
            <a:avLst/>
          </a:prstGeom>
          <a:noFill/>
        </p:spPr>
      </p:pic>
      <p:pic>
        <p:nvPicPr>
          <p:cNvPr id="11" name="Picture 10" descr="WhiteCone.png"/>
          <p:cNvPicPr>
            <a:picLocks noChangeAspect="1"/>
          </p:cNvPicPr>
          <p:nvPr/>
        </p:nvPicPr>
        <p:blipFill>
          <a:blip r:embed="rId6" cstate="print"/>
          <a:stretch>
            <a:fillRect/>
          </a:stretch>
        </p:blipFill>
        <p:spPr>
          <a:xfrm>
            <a:off x="2065648" y="1706689"/>
            <a:ext cx="288000" cy="288000"/>
          </a:xfrm>
          <a:prstGeom prst="rect">
            <a:avLst/>
          </a:prstGeom>
        </p:spPr>
      </p:pic>
      <p:pic>
        <p:nvPicPr>
          <p:cNvPr id="12" name="Picture 11" descr="RedCone.png"/>
          <p:cNvPicPr>
            <a:picLocks noChangeAspect="1"/>
          </p:cNvPicPr>
          <p:nvPr/>
        </p:nvPicPr>
        <p:blipFill>
          <a:blip r:embed="rId7" cstate="print"/>
          <a:stretch>
            <a:fillRect/>
          </a:stretch>
        </p:blipFill>
        <p:spPr>
          <a:xfrm>
            <a:off x="2157090" y="4239339"/>
            <a:ext cx="288000" cy="288000"/>
          </a:xfrm>
          <a:prstGeom prst="rect">
            <a:avLst/>
          </a:prstGeom>
        </p:spPr>
      </p:pic>
      <p:cxnSp>
        <p:nvCxnSpPr>
          <p:cNvPr id="14" name="Straight Arrow Connector 13"/>
          <p:cNvCxnSpPr/>
          <p:nvPr/>
        </p:nvCxnSpPr>
        <p:spPr>
          <a:xfrm flipH="1">
            <a:off x="2116183" y="2194560"/>
            <a:ext cx="2" cy="178961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flipV="1">
            <a:off x="2364377" y="2090058"/>
            <a:ext cx="26126" cy="198555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262743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0.01979 4.81481E-6 C -0.05972 0.02314 -0.28003 0.09976 -0.25885 0.14097 C -0.23767 0.18217 0.02813 0.22476 0.10712 0.24745 C 0.18577 0.27013 0.19688 0.25856 0.21424 0.27754 C 0.2316 0.29652 0.22066 0.34467 0.21094 0.36157 C 0.20122 0.37847 0.16702 0.37546 0.15608 0.3787 C 0.14514 0.38194 0.179 0.37939 0.14479 0.38078 C 0.11059 0.38217 0.00504 0.38518 -0.04878 0.38726 C -0.1026 0.38935 -0.14045 0.38726 -0.17778 0.39375 C -0.2151 0.40023 -0.26493 0.4074 -0.27291 0.42592 C -0.2809 0.44444 -0.30816 0.47731 -0.22621 0.50555 C -0.14427 0.53379 0.14705 0.5331 0.2191 0.59583 C 0.29115 0.65856 0.20886 0.82245 0.20608 0.88194 " pathEditMode="fixed" rAng="0" ptsTypes="aaaaaaaaaaaaa">
                                      <p:cBhvr>
                                        <p:cTn id="6" dur="5000" fill="hold"/>
                                        <p:tgtEl>
                                          <p:spTgt spid="9"/>
                                        </p:tgtEl>
                                        <p:attrNameLst>
                                          <p:attrName>ppt_x</p:attrName>
                                          <p:attrName>ppt_y</p:attrName>
                                        </p:attrNameLst>
                                      </p:cBhvr>
                                      <p:rCtr x="1100" y="441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1CE0D73-ABFC-490A-B3A4-9EB0C7A671B5}"/>
              </a:ext>
            </a:extLst>
          </p:cNvPr>
          <p:cNvSpPr>
            <a:spLocks noGrp="1"/>
          </p:cNvSpPr>
          <p:nvPr>
            <p:ph idx="1"/>
          </p:nvPr>
        </p:nvSpPr>
        <p:spPr>
          <a:xfrm>
            <a:off x="5172891" y="1231422"/>
            <a:ext cx="4730021" cy="5234692"/>
          </a:xfrm>
        </p:spPr>
        <p:txBody>
          <a:bodyPr>
            <a:normAutofit fontScale="85000" lnSpcReduction="20000"/>
          </a:bodyPr>
          <a:lstStyle/>
          <a:p>
            <a:pPr marL="0" indent="0">
              <a:buNone/>
            </a:pPr>
            <a:r>
              <a:rPr lang="en-GB" sz="1500" u="sng" dirty="0" smtClean="0"/>
              <a:t>Under 10 and 12’s </a:t>
            </a:r>
            <a:r>
              <a:rPr lang="en-GB" sz="1500" u="sng" dirty="0" smtClean="0"/>
              <a:t>–</a:t>
            </a:r>
            <a:r>
              <a:rPr lang="en-GB" sz="1500" dirty="0" smtClean="0"/>
              <a:t> Freestyle bouncing</a:t>
            </a:r>
            <a:endParaRPr lang="en-GB" sz="1500" u="sng" dirty="0" smtClean="0"/>
          </a:p>
          <a:p>
            <a:pPr marL="0" indent="0">
              <a:buNone/>
            </a:pPr>
            <a:r>
              <a:rPr lang="en-GB" sz="1500" u="sng" dirty="0" smtClean="0"/>
              <a:t>Rules</a:t>
            </a:r>
          </a:p>
          <a:p>
            <a:pPr marL="0" indent="0">
              <a:buNone/>
            </a:pPr>
            <a:r>
              <a:rPr lang="en-GB" sz="1500" dirty="0" smtClean="0"/>
              <a:t>Challenge children to bounce the ball in a variety of ways including;</a:t>
            </a:r>
          </a:p>
          <a:p>
            <a:pPr>
              <a:buFont typeface="+mj-lt"/>
              <a:buAutoNum type="arabicPeriod"/>
            </a:pPr>
            <a:r>
              <a:rPr lang="en-GB" sz="1500" dirty="0" smtClean="0"/>
              <a:t>From one hand to the other in front of the body</a:t>
            </a:r>
          </a:p>
          <a:p>
            <a:pPr>
              <a:buFont typeface="+mj-lt"/>
              <a:buAutoNum type="arabicPeriod"/>
            </a:pPr>
            <a:r>
              <a:rPr lang="en-GB" sz="1500" dirty="0" smtClean="0"/>
              <a:t>From one hand to the other behind the back</a:t>
            </a:r>
          </a:p>
          <a:p>
            <a:pPr>
              <a:buFont typeface="+mj-lt"/>
              <a:buAutoNum type="arabicPeriod"/>
            </a:pPr>
            <a:r>
              <a:rPr lang="en-GB" sz="1500" dirty="0" smtClean="0"/>
              <a:t>Bouncing the ball through their legs</a:t>
            </a:r>
          </a:p>
          <a:p>
            <a:pPr>
              <a:buFont typeface="+mj-lt"/>
              <a:buAutoNum type="arabicPeriod"/>
            </a:pPr>
            <a:r>
              <a:rPr lang="en-GB" sz="1500" dirty="0" smtClean="0"/>
              <a:t>Bouncing the ball into a target e.g. a wheelie bin.</a:t>
            </a:r>
          </a:p>
          <a:p>
            <a:pPr>
              <a:buFont typeface="+mj-lt"/>
              <a:buAutoNum type="arabicPeriod"/>
            </a:pPr>
            <a:r>
              <a:rPr lang="en-GB" sz="1500" dirty="0" smtClean="0"/>
              <a:t>Make up your own….</a:t>
            </a:r>
            <a:endParaRPr lang="en-GB" sz="1500" dirty="0" smtClean="0"/>
          </a:p>
          <a:p>
            <a:pPr marL="0" indent="0">
              <a:buNone/>
            </a:pPr>
            <a:r>
              <a:rPr lang="en-GB" sz="1500" u="sng" dirty="0" smtClean="0"/>
              <a:t>Coaching Points</a:t>
            </a:r>
          </a:p>
          <a:p>
            <a:pPr marL="0" indent="0">
              <a:buNone/>
            </a:pPr>
            <a:r>
              <a:rPr lang="en-GB" sz="1500" u="sng" dirty="0" smtClean="0"/>
              <a:t>Head </a:t>
            </a:r>
            <a:r>
              <a:rPr lang="en-GB" sz="1500" u="sng" dirty="0" smtClean="0"/>
              <a:t>–</a:t>
            </a:r>
            <a:r>
              <a:rPr lang="en-GB" sz="1500" dirty="0" smtClean="0"/>
              <a:t> Keep the head down and eyes focused on the ball throughout.</a:t>
            </a:r>
            <a:endParaRPr lang="en-GB" sz="1500" u="sng" dirty="0" smtClean="0"/>
          </a:p>
          <a:p>
            <a:pPr marL="0" indent="0">
              <a:buNone/>
            </a:pPr>
            <a:r>
              <a:rPr lang="en-GB" sz="1500" u="sng" dirty="0" smtClean="0"/>
              <a:t>Hands </a:t>
            </a:r>
            <a:r>
              <a:rPr lang="en-GB" sz="1500" u="sng" dirty="0" smtClean="0"/>
              <a:t>–</a:t>
            </a:r>
            <a:r>
              <a:rPr lang="en-GB" sz="1500" dirty="0" smtClean="0"/>
              <a:t> Transfer the ball into one hand and extend the arm pushing the ball into the ground using the bouncing hand.</a:t>
            </a:r>
          </a:p>
          <a:p>
            <a:pPr marL="0" indent="0">
              <a:buNone/>
            </a:pPr>
            <a:r>
              <a:rPr lang="en-GB" sz="1500" dirty="0" smtClean="0"/>
              <a:t>Extend both arms towards the ball as it rebounds from the ground to catch the ball.</a:t>
            </a:r>
            <a:endParaRPr lang="en-GB" sz="1500" dirty="0" smtClean="0"/>
          </a:p>
          <a:p>
            <a:pPr marL="0" indent="0">
              <a:buNone/>
            </a:pPr>
            <a:r>
              <a:rPr lang="en-GB" sz="1500" u="sng" dirty="0" smtClean="0"/>
              <a:t>Feet – </a:t>
            </a:r>
            <a:r>
              <a:rPr lang="en-GB" sz="1500" dirty="0" smtClean="0"/>
              <a:t>Keep feet apart with the knees bent and move your feet to be near to the bouncing ball.</a:t>
            </a:r>
            <a:endParaRPr lang="en-GB" sz="1500" u="sng" dirty="0" smtClean="0"/>
          </a:p>
          <a:p>
            <a:pPr marL="0" indent="0">
              <a:buNone/>
            </a:pPr>
            <a:r>
              <a:rPr lang="en-GB" sz="1500" u="sng" dirty="0" smtClean="0"/>
              <a:t>Equipment </a:t>
            </a:r>
            <a:r>
              <a:rPr lang="en-GB" sz="1500" u="sng" dirty="0" smtClean="0"/>
              <a:t>– </a:t>
            </a:r>
          </a:p>
          <a:p>
            <a:pPr marL="0" indent="0">
              <a:buNone/>
            </a:pPr>
            <a:r>
              <a:rPr lang="en-GB" sz="1500" dirty="0" smtClean="0"/>
              <a:t>1 ball</a:t>
            </a:r>
            <a:endParaRPr lang="en-GB" sz="1500" dirty="0" smtClean="0"/>
          </a:p>
        </p:txBody>
      </p:sp>
      <p:sp>
        <p:nvSpPr>
          <p:cNvPr id="4" name="Footer Placeholder 3">
            <a:extLst>
              <a:ext uri="{FF2B5EF4-FFF2-40B4-BE49-F238E27FC236}">
                <a16:creationId xmlns:a16="http://schemas.microsoft.com/office/drawing/2014/main" xmlns="" id="{676C94AE-9C88-4F83-85F4-9C533449C6E6}"/>
              </a:ext>
            </a:extLst>
          </p:cNvPr>
          <p:cNvSpPr>
            <a:spLocks noGrp="1"/>
          </p:cNvSpPr>
          <p:nvPr>
            <p:ph type="ftr" sz="quarter" idx="11"/>
          </p:nvPr>
        </p:nvSpPr>
        <p:spPr>
          <a:xfrm>
            <a:off x="2947194" y="6271551"/>
            <a:ext cx="6297612" cy="365125"/>
          </a:xfrm>
        </p:spPr>
        <p:txBody>
          <a:bodyPr/>
          <a:lstStyle/>
          <a:p>
            <a:pPr algn="ctr"/>
            <a:r>
              <a:rPr lang="en-GB" sz="1800" dirty="0"/>
              <a:t>Tyrone GAA- Coaching &amp; Games</a:t>
            </a:r>
          </a:p>
        </p:txBody>
      </p:sp>
      <p:pic>
        <p:nvPicPr>
          <p:cNvPr id="5" name="Picture 4">
            <a:extLst>
              <a:ext uri="{FF2B5EF4-FFF2-40B4-BE49-F238E27FC236}">
                <a16:creationId xmlns:a16="http://schemas.microsoft.com/office/drawing/2014/main" xmlns="" id="{8086F6E1-1194-486C-A3F9-2730CF2E690E}"/>
              </a:ext>
            </a:extLst>
          </p:cNvPr>
          <p:cNvPicPr>
            <a:picLocks noChangeAspect="1"/>
          </p:cNvPicPr>
          <p:nvPr/>
        </p:nvPicPr>
        <p:blipFill>
          <a:blip r:embed="rId2" cstate="print"/>
          <a:stretch>
            <a:fillRect/>
          </a:stretch>
        </p:blipFill>
        <p:spPr>
          <a:xfrm>
            <a:off x="536844" y="5459744"/>
            <a:ext cx="1404498" cy="1398256"/>
          </a:xfrm>
          <a:prstGeom prst="rect">
            <a:avLst/>
          </a:prstGeom>
        </p:spPr>
      </p:pic>
      <p:sp>
        <p:nvSpPr>
          <p:cNvPr id="6" name="Rectangle 5">
            <a:extLst>
              <a:ext uri="{FF2B5EF4-FFF2-40B4-BE49-F238E27FC236}">
                <a16:creationId xmlns:a16="http://schemas.microsoft.com/office/drawing/2014/main" xmlns="" id="{0300D3AF-C1D1-40A2-A836-AAC6CBCA3153}"/>
              </a:ext>
            </a:extLst>
          </p:cNvPr>
          <p:cNvSpPr/>
          <p:nvPr/>
        </p:nvSpPr>
        <p:spPr>
          <a:xfrm>
            <a:off x="3829641" y="203590"/>
            <a:ext cx="2557111" cy="923330"/>
          </a:xfrm>
          <a:prstGeom prst="rect">
            <a:avLst/>
          </a:prstGeom>
          <a:noFill/>
        </p:spPr>
        <p:txBody>
          <a:bodyPr wrap="none" lIns="91440" tIns="45720" rIns="91440" bIns="45720">
            <a:spAutoFit/>
          </a:bodyPr>
          <a:lstStyle/>
          <a:p>
            <a:pPr algn="ctr"/>
            <a:r>
              <a:rPr lang="en-US" sz="5400" b="1" dirty="0" smtClean="0">
                <a:ln w="12700" cmpd="sng">
                  <a:solidFill>
                    <a:schemeClr val="accent4"/>
                  </a:solidFill>
                  <a:prstDash val="solid"/>
                </a:ln>
                <a:solidFill>
                  <a:srgbClr val="FF0000"/>
                </a:solidFill>
              </a:rPr>
              <a:t>Bounce</a:t>
            </a:r>
            <a:endParaRPr lang="en-US" sz="5400" b="1" cap="none" spc="0" dirty="0">
              <a:ln w="12700" cmpd="sng">
                <a:solidFill>
                  <a:schemeClr val="accent4"/>
                </a:solidFill>
                <a:prstDash val="solid"/>
              </a:ln>
              <a:solidFill>
                <a:srgbClr val="FF0000"/>
              </a:solidFill>
              <a:effectLst/>
            </a:endParaRPr>
          </a:p>
        </p:txBody>
      </p:sp>
      <p:sp>
        <p:nvSpPr>
          <p:cNvPr id="19458" name="AutoShape 2" descr="data:image/jpg;base64,%20/9j/4AAQSkZJRgABAQEAYABgAAD/2wBDAAUDBAQEAwUEBAQFBQUGBwwIBwcHBw8LCwkMEQ8SEhEPERETFhwXExQaFRERGCEYGh0dHx8fExciJCIeJBweHx7/2wBDAQUFBQcGBw4ICA4eFBEUHh4eHh4eHh4eHh4eHh4eHh4eHh4eHh4eHh4eHh4eHh4eHh4eHh4eHh4eHh4eHh4eHh7/wAARCACWAHo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1fxN10v8A7BkH8jWRWv4m66X/ANgyD+RrIr8Xxn8aX9dD86xH8RhRRRXKYhRRRQAUUUUAFFFFABRRRQAUUUUAW9G/5DNj/wBfMf8A6EKj1/8A5D2of9fUn/oRqTRv+QzY/wDXzH/6EKj1/wD5D2of9fUn/oRref8Au3/b36Gr/g/P9DpdRt9AlttLbUtUuraf+z4Rsjt94xg4Oap/YvCP/Qe1D/wCqt4m66X/ANgyD+RrIrtxOJhGo06UX/4F2/xHRWrRU2uRP7/8zoPsXhH/AKD2of8AgFR9i8I/9B7UP/AKuforD63D/nzH/wAm/wDkjP6xH/n3H8f8zoPsXhH/AKD2of8AgFR9i8I/9B7UP/AKufoo+tw/58x/8m/+SD6xH/n3H8f8zoPsXhH/AKD2of8AgFR9i8I/9B7UP/AKufoo+tw/58x/8m/+SD6xH/n3H8f8zoPsXhH/AKD2of8AgFR9i8I/9B7UP/AKufoo+tw/58x/8m/+SD6xH/n3H8f8zoPsXhH/AKD2of8AgFR9i8I/9B7UP/AKufoo+tw/58x/8m/+SD6xH/n3H8f8zoPsXhH/AKD2of8AgFR9i8I/9B7UP/AKufoo+tw/58x/8m/+SD6xH/n3H8f8zqNLs/Co1O0MWt3zyCdCimzwCdwwM1z2v/8AId1D/r6k/wDQjUmjf8hmx/6+Y/8A0IVHr/8AyHtQ/wCvqT/0I0YiqqmGVoKPvdL9vNsKtRTo6RS16X7ebZoeJuul/wDYMg/kayK1/E3XS/8AsGQfyNZFRjP40v66EYj+IwooorlMQooooAKKKKACiiigAooooAKKKKALejf8hmx/6+Y//QhUev8A/Ie1D/r6k/8AQjUmjf8AIZsf+vmP/wBCFR6//wAh7UP+vqT/ANCNbz/3b/t79DV/wfn+hoeJuul/9gyD+RrIrrdRfw4trpY1WHVXuP7Ph5tmQJtwcfe5zVPzPBX/AD7a/wD99xV3YnCKVRy9pFfPy9DorUFKbfOjnqK6HzPBX/Ptr/8A33FR5ngr/n21/wD77irD6kv+fsfvf+Rn9XX86+//AIBz1FdD5ngr/n21/wD77io8zwV/z7a//wB9xUfUl/z9j97/AMg+rr+dff8A8A56iuh8zwV/z7a//wB9xUeZ4K/59tf/AO+4qPqS/wCfsfvf+QfV1/Ovv/4Bz1FdD5ngr/n21/8A77io8zwV/wA+2v8A/fcVH1Jf8/Y/e/8AIPq6/nX3/wDAOeorofM8Ff8APtr/AP33FR5ngr/n21//AL7io+pL/n7H73/kH1dfzr7/APgHPUV0PmeCv+fbX/8AvuKjzPBX/Ptr/wD33FR9SX/P2P3v/IPq6/nX3/8AAMnRv+QzY/8AXzH/AOhCo9f/AOQ9qH/X1J/6Ea6LTJPB39p2nk2+uCTz02Fnixu3DGfbNc7r/wDyHdQ/6+pP/QjSxFH2WGXvJ+909Aq0+Sjunr09DQ8TddL/AOwZB/I1kVr+Juul/wDYMg/kayKjGfxpf10IxH8RhRRRXKYhRRRQAUZrR0XVP7NMp+w2t15mP9em7bj0rS/4Sr/qBaT/AN+q66dKhKKc6ln2s2bwp0mrynZ+hzlFa+ra5/aFp9n/ALMsbb5g2+GPDcdqyKxqxhGVoSuvSxnUjGLtF3CiiisiAooooAt6N/yGbH/r5j/9CFR6/wD8h7UP+vqT/wBCNSaN/wAhmx/6+Y//AEIVHr//ACHtQ/6+pP8A0I1vP/dv+3v0NX/B+f6F/wATsAdLyQP+JZB/I1kbl/vD8667UPEeraXa6Xa2U8aRf2fC2GhRjkg55Iqp/wAJp4h/5+of/AaP/Cu7E08K6j5qkk/8KfT/ABL8jorRoc75pO/p/wDbHObl/vD86Ny/3h+ddH/wmniH/n6h/wDAaP8Awo/4TTxD/wA/UP8A4DR/4Vh7PB/8/Jf+AL/5Mz5MP/O//AV/8kc5uX+8Pzo3L/eH510f/CaeIf8An6h/8Bo/8KP+E08Q/wDP1D/4DR/4Uezwf/PyX/gC/wDkw5MP/O//AAFf/JHObl/vD86Ny/3h+ddH/wAJp4h/5+of/AaP/Cj/AITTxD/z9Q/+A0f+FHs8H/z8l/4Av/kw5MP/ADv/AMBX/wAkc5uX+8Pzo3L/AHh+ddH/AMJp4h/5+of/AAGj/wAKP+E08Q/8/UP/AIDR/wCFHs8H/wA/Jf8AgC/+TDkw/wDO/wDwFf8AyRzm5f7w/Ojcv94fnXR/8Jp4h/5+of8AwGj/AMKP+E08Q/8AP1D/AOA0f+FHs8H/AM/Jf+AL/wCTDkw/87/8BX/yRzm5f7w/Ojcv94fnXR/8Jp4h/wCfqH/wGj/wo/4TTxD/AM/UP/gNH/hR7PB/8/Jf+AL/AOTDkw/87/8AAV/8kY+jMv8AbNj8w/4+Y+/+0KZr/wDyHtQ/6+pP/QjXR6Z4w16bU7SGS6hKPOisPs8Y4LAHtXOa/wD8h3UP+vqT/wBCNLERpRwy9lJv3uqt09WFVU1R9xt69Vbp6s0PE3XS/wDsGQfyNZFa/ibrpf8A2DIP5Gsioxn8aX9dCMR/EYUUUVymIUUUUAFFFFABRRRQAUUUUAFFFFAFvRv+QzY/9fMf/oQqPX/+Q9qH/X1J/wChGpNG/wCQzY/9fMf/AKEKj1//AJD2of8AX1J/6Ea3n/u3/b36Gr/g/P8AQ0PE3XS/+wZB/I1kVs+JI5G/ssrG7D+zYOQpPY1leTN/zxl/74NaYuL9tLT+rFYhP2jI6Kk8mb/njL/3waPJm/54y/8AfBrm5X2MbPsR0VJ5M3/PGX/vg0eTN/zxl/74NHK+wWfYjoqTyZv+eMv/AHwaPJm/54y/98GjlfYLPsR0VJ5M3/PGX/vg0eTN/wA8Zf8Avg0cr7BZ9iOipPJm/wCeMv8A3waPJm/54y/98GjlfYLPsR0VJ5M3/PGX/vg0eTN/zxl/74NHK+wWfYn0b/kM2P8A18x/+hCo9f8A+Q9qH/X1J/6Ean0aGb+2LHMMgH2mP+A/3hUGv/8AIe1D/r6k/wDQjW001hv+3v0NJL9z8/0Ok1LxBq2mW2l2tnciOL+zoWxsB5IPrVP/AITDxB/z+j/v2v8AhVfxN10v/sGQfyNZFdmJx2JhVcY1GkvN9jorYmtGbUZu3qb/APwmHiD/AJ/R/wB+1/wo/wCEw8Qf8/o/79r/AIVgUVh/aOL/AOfsvvZl9br/AM7+9m//AMJh4g/5/R/37X/Cj/hMPEH/AD+j/v2v+FYFFH9o4v8A5+y+9h9br/zv72b/APwmHiD/AJ/R/wB+1/wo/wCEw8Qf8/o/79r/AIVgUUf2ji/+fsvvYfW6/wDO/vZv/wDCYeIP+f0f9+1/wo/4TDxB/wA/o/79r/hWBRR/aOL/AOfsvvYfW6/87+9m/wD8Jh4g/wCf0f8Aftf8KP8AhMPEH/P6P+/a/wCFYFFH9o4v/n7L72H1uv8Azv72b/8AwmHiD/n9H/ftf8KP+Ew8Qf8AP6P+/a/4VgUUf2ji/wDn7L72H1uv/O/vZ0+l+LNel1O0ikvAUedFYeWvILAGuf1//kO6h/19Sf8AoRqTRv8AkM2P/XzH/wChCo9f/wCQ9qH/AF9Sf+hGjEYirWwy9pJu0urv0HVqzqUffbev6Gh4m66X/wBgyD+RrIooqMZ/Gl/XQjEfxGFFFFcpiFFFFABRRRQAUUUUAFFFFABRRRQBb0b/AJDNj/18x/8AoQqPX/8AkPah/wBfUn/oRooref8Au3/b36Gr/g/P9D//2Q=="/>
          <p:cNvSpPr>
            <a:spLocks noChangeAspect="1" noChangeArrowheads="1"/>
          </p:cNvSpPr>
          <p:nvPr/>
        </p:nvSpPr>
        <p:spPr bwMode="auto">
          <a:xfrm>
            <a:off x="21272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19460" name="AutoShape 4" descr="data:image/png;base64,%20iVBORw0KGgoAAAANSUhEUgAAACsAAAAlCAYAAADbVxCwAAAAAXNSR0IArs4c6QAAAARnQU1BAACxjwv8YQUAAAAJcEhZcwAADsMAAA7DAcdvqGQAAAjoSURBVFhHzZhbaFVXEIZXzjnGGGPUaGK8Jxpj1HqpCiJRRCUgohS14CXtQ7Hxoa1vLfRB0Ic+laJCsQ8KCkUQW6R9UAhqQUqiqVSNRg2oiUbNxUtiEjUmxnNO/29y1m7UWNAiZGBlr733rJl//plZa58kxePxAe7tJaoRT0pKivfc/j8RhiRdGCF70DN/Td4FbEwgAfvepBd4PxBR0w/B9iXCGfK093sRQbF3AUs2+qyp9y1vUwa+mWis18rg+PHjY+7du5ddV1cX6ejocAMGDHDDhw+PMyZOnBhdsmRJo9Y1JdTfSf4TrIx3J6ZWMzt27EiurKxMGTZsWGF+fv5n165dS2tpaYmGw+GUwYMHZ0on48GDB+GEvotEIhagrgTXHI1Ga6V7W8E0jB8/viYvL68yKyvr4ZYtWzp6+3qTvAb23Llzbt68eVFqRPNZBw8e/ECghgpUjpwWtLe35ycnJ+dlZmZGACQALqTSFwg3cOBAuw4aNMilpaW51NRUY1i2AOy6urocrMuWe/jwYVz3nXp/V+/LpfuHSKjbtWtXlbLRmoDzkrwK1kCeOHFiwv79+z95/vz558+ePct98eKFOU1JSXECaw55JjZdenq6Eztu5MiRpN2NGDHCDRkyxICjD0hAc68gXSwWc62trU4l41Qy7saNG662tta1tbWRjTbZODt06NA9hw4dKhUJXQlcJr3BxjTSt23b9uXly5e/amxsHAUIHAAKY0qxE3gDIBZsAIJBMICSI9PnmRfewTjglRGXnZ1twZGRO3fuWDbPnDlj4B8/fgzornHjxv2lWv9xz549R0SglZMHC9DI9u3bvzt79uzXzc3Nbvr06eYUJrhXKRirOMUhg/TCJGlHfAlwJSAC9YERCOmvr6+3rLCusLDQFRQUGMtlZWXu9OnTAWAC0fqWGTNmrD9w4MBJ7BtYOe0W0IKLFy+efPTo0VgcqG6NCeqMNFVUVLju7m43duzYoBZJJ4PnsmNXAiBA7hGcYo8gYHPy5MkWjN8xNmzY4CZNmmTslpeXmy/IwRZrhKFi9+7dK+bPn98WXr16dXjv3r2xCRMmTBHQLwQkgjMc+BTjuLOz04zwTnpWazClujZQsEgQNBYZ4cpawOMYtpqamlx1dbW7deuWkUBJ+VK6cOGCvafc8IVPAlUWsmTvT/VRTcDsmjVrlgnEcTkJwyiSkZFhDQTAp0+fups3b74UOcwACh2aigFomGMNOoACqM8CJQAQbC9dutTNnj3b6ha7lBlg0cEG9gW4W01XfOzYsV8DsCtWrChW7RwUw+YcJzhESAcMeRZ5jgOM88zrMccJurDCQHiWSKkFp8YxRtn2CJzGBSTBYQum0cWO2H4uLJuUySMB2FWrVn2j4v6eiH194RxjOENYzJwSIXocMyedMApzpNA3FoPAcc4ccAAiS5CBLvcI7xiAZEcBA80oAtmLP9YOdSwAu3Llyu2KcAdgAEz9sXXBgLYxc3D//n2791sYc54j1CnOAOGDI90AJ0ie+2fowTqACJrBHF0CGzVqlOmdP3+egJ5obZGYrQg+ZAAMk541thMW61g0w5s3b3Zr1661AHTOu7lz59o7DgJfYwCHKWyw9smTJxYUYNHhOdkACL54D7uUE0Sgh6+7d+/ac3pA9qLSbQdjAFaGujDihTKg6/UtYEB8IDCgHcQtW7bM2CSA4uJiSx0BzJo1KzgYcnNzDRx1SFAItQmzvsR61ypzrpDA1oZfsRqVzw7WBmDlgI9qi5raIyqAkZYpU6a4o0ePWsfCGHsiQ+e7bV90Owyiy3vAIDjDJsBgiuGPasRn0a9D8MsabCeyFNOJ18m7EE4RAWsnKtJAvZIaOp6FnDIww+bNqcNzglqwYIFraGhwV65csUby+y/12btx2ILQ50oDMScQ7rGPX4ADmj349u3bVm485/3UqVMtuhAnFaIXDUTnG4RUYhiDHIWwjSGai2DQYY8cPXp0UALMAcnWxPlPTbKeUkDfkwFY/HhWCYjsUPOUDmu8oCuwtjcGZSBjTQLxiDnKgOI6bdo0606+BQBXU1MTnGSc5dpSrBl5zqEBWK6sJ0DYBgglAEBKAuAwCRAAU27UOFfu2WVYQ7DCFFdD95QBf7QotG7dulpNyzGCQ1jNyclx+l4wcBjwJxofIewI3ONQe7Q1JAyJBcfBAji+I8aMGROkGEAAZQ0MQwZBe3+knMDJBEEBXBn6U9l/FoDlWlRU1KbFpTQKDOCY7YQ9dubMmQZA53MAmjMeXcCjRwp9KmkihCYBNIC44hyQAGEtYLlnThCUIXrYo7QAr8B+1tW2KcDywW0FvHHjxkNi6HeUMMxWwqfi1atXzQAMUA6wBQPU7sKFC1lqAc6ZM8fmgKVmaUpsoOf7wTOKD0Byz6BkCIqSww+g1QO/rV+/vsyMSkJa1HOwS0pKSlqU0q2KqhxDsOsHGzXAL126ZPVJ2nBAbfK1hA7MEqSvTeY4BjBzBiAAyuAdJUHaEe4pFQULpp8EXJBKWuylpOdc7CWlpaXt+rY9pbocLcA5YjAZhjDIdgKjlAJlAVCc85zgaAiCQADInolQGoCjdgkQHVhkECTPaS4xHFdmq9Ur34qwH/bt2/fYDCTkjb//FXHk8OHDC7SnfirghTKYeerUqTSlejAAAU06STkp5p5GpNYAR60zhy2CINUI73jmmRXgNgVfo8BuqSFPLlq06JetW7c2m/Ir0idYAQ3rsAjp67ybuTb9XJVBhnaGIYsXL864fv36h1VVVR+p8fK1TUU0N7ZxDkjAA4pSEKi40h+DaWWoS9d6pbpBuo3a1v4Wk+dUm7U7d+68p5/3HPlkm9P037M/Ia+BlTLPIj13JvxTo+d8TIh0Qjog0vUJlyfW8nXajVMGsnVNVZo7OIJVt2GBrBfz19WcbcuXL09So9Ur4AebNm3qUoa6AZewh0+o97vTiz7B4lhX/8Iv6pPxXoI+o08G3iQJX9j29t/kx/4lkJgHYt+ziXl/k5cAE2h/Bov0zlqSr5H+Kr5krFz6O9iXpL+C7aPxnPsHb5M7H/fewqQAAAAASUVORK5CYII="/>
          <p:cNvSpPr>
            <a:spLocks noChangeAspect="1" noChangeArrowheads="1"/>
          </p:cNvSpPr>
          <p:nvPr/>
        </p:nvSpPr>
        <p:spPr bwMode="auto">
          <a:xfrm>
            <a:off x="21272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8" name="Picture 7"/>
          <p:cNvPicPr>
            <a:picLocks noChangeAspect="1"/>
          </p:cNvPicPr>
          <p:nvPr/>
        </p:nvPicPr>
        <p:blipFill>
          <a:blip r:embed="rId3" cstate="print"/>
          <a:stretch>
            <a:fillRect/>
          </a:stretch>
        </p:blipFill>
        <p:spPr>
          <a:xfrm>
            <a:off x="400643" y="1254034"/>
            <a:ext cx="4537117" cy="3804093"/>
          </a:xfrm>
          <a:prstGeom prst="rect">
            <a:avLst/>
          </a:prstGeom>
        </p:spPr>
      </p:pic>
      <p:pic>
        <p:nvPicPr>
          <p:cNvPr id="9" name="Picture 167" descr="http://www.animated-gifs.eu/sports-walk-run/0007.gif"/>
          <p:cNvPicPr>
            <a:picLocks noChangeAspect="1" noChangeArrowheads="1" noCrop="1"/>
          </p:cNvPicPr>
          <p:nvPr/>
        </p:nvPicPr>
        <p:blipFill>
          <a:blip r:embed="rId4" cstate="print"/>
          <a:srcRect/>
          <a:stretch>
            <a:fillRect/>
          </a:stretch>
        </p:blipFill>
        <p:spPr bwMode="auto">
          <a:xfrm>
            <a:off x="2336618" y="2596650"/>
            <a:ext cx="500063" cy="847725"/>
          </a:xfrm>
          <a:prstGeom prst="rect">
            <a:avLst/>
          </a:prstGeom>
          <a:noFill/>
          <a:ln w="9525">
            <a:noFill/>
            <a:miter lim="800000"/>
            <a:headEnd/>
            <a:tailEnd/>
          </a:ln>
        </p:spPr>
      </p:pic>
      <p:pic>
        <p:nvPicPr>
          <p:cNvPr id="10" name="Picture 2" descr="Image result for football ball  &quot;o neills&quot;"/>
          <p:cNvPicPr>
            <a:picLocks noChangeAspect="1" noChangeArrowheads="1"/>
          </p:cNvPicPr>
          <p:nvPr/>
        </p:nvPicPr>
        <p:blipFill>
          <a:blip r:embed="rId5" cstate="print"/>
          <a:srcRect l="17600" t="7435" r="16759" b="3422"/>
          <a:stretch>
            <a:fillRect/>
          </a:stretch>
        </p:blipFill>
        <p:spPr bwMode="auto">
          <a:xfrm>
            <a:off x="2368669" y="3422468"/>
            <a:ext cx="479033" cy="496389"/>
          </a:xfrm>
          <a:prstGeom prst="rect">
            <a:avLst/>
          </a:prstGeom>
          <a:noFill/>
        </p:spPr>
      </p:pic>
    </p:spTree>
    <p:extLst>
      <p:ext uri="{BB962C8B-B14F-4D97-AF65-F5344CB8AC3E}">
        <p14:creationId xmlns:p14="http://schemas.microsoft.com/office/powerpoint/2010/main" xmlns="" val="1262743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0.01979 4.81481E-6 C -0.05972 0.02314 -0.28003 0.09976 -0.25885 0.14097 C -0.23767 0.18217 0.02813 0.22476 0.10712 0.24745 C 0.18577 0.27013 0.19688 0.25856 0.21424 0.27754 C 0.2316 0.29652 0.22066 0.34467 0.21094 0.36157 C 0.20122 0.37847 0.16702 0.37546 0.15608 0.3787 C 0.14514 0.38194 0.179 0.37939 0.14479 0.38078 C 0.11059 0.38217 0.00504 0.38518 -0.04878 0.38726 C -0.1026 0.38935 -0.14045 0.38726 -0.17778 0.39375 C -0.2151 0.40023 -0.26493 0.4074 -0.27291 0.42592 C -0.2809 0.44444 -0.30816 0.47731 -0.22621 0.50555 C -0.14427 0.53379 0.14705 0.5331 0.2191 0.59583 C 0.29115 0.65856 0.20886 0.82245 0.20608 0.88194 " pathEditMode="fixed" rAng="0" ptsTypes="aaaaaaaaaaaaa">
                                      <p:cBhvr>
                                        <p:cTn id="6" dur="5000" fill="hold"/>
                                        <p:tgtEl>
                                          <p:spTgt spid="9"/>
                                        </p:tgtEl>
                                        <p:attrNameLst>
                                          <p:attrName>ppt_x</p:attrName>
                                          <p:attrName>ppt_y</p:attrName>
                                        </p:attrNameLst>
                                      </p:cBhvr>
                                      <p:rCtr x="1100" y="441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1684CDD3-1148-4FD2-BA7A-C7439413068F}"/>
              </a:ext>
            </a:extLst>
          </p:cNvPr>
          <p:cNvSpPr>
            <a:spLocks noGrp="1"/>
          </p:cNvSpPr>
          <p:nvPr>
            <p:ph idx="1"/>
          </p:nvPr>
        </p:nvSpPr>
        <p:spPr>
          <a:xfrm>
            <a:off x="677334" y="822119"/>
            <a:ext cx="8596668" cy="5219243"/>
          </a:xfrm>
        </p:spPr>
        <p:txBody>
          <a:bodyPr>
            <a:normAutofit/>
          </a:bodyPr>
          <a:lstStyle/>
          <a:p>
            <a:pPr>
              <a:lnSpc>
                <a:spcPct val="150000"/>
              </a:lnSpc>
            </a:pPr>
            <a:r>
              <a:rPr lang="en-GB" sz="1600" dirty="0" smtClean="0"/>
              <a:t>With children now at home due to the ongoing crisis, the Coaching and Games staff have devised a series of resources for parents to use at home.</a:t>
            </a:r>
            <a:endParaRPr lang="en-GB" sz="1600" dirty="0"/>
          </a:p>
          <a:p>
            <a:pPr>
              <a:lnSpc>
                <a:spcPct val="150000"/>
              </a:lnSpc>
            </a:pPr>
            <a:r>
              <a:rPr lang="en-GB" sz="1600" dirty="0" smtClean="0"/>
              <a:t>Attached, you </a:t>
            </a:r>
            <a:r>
              <a:rPr lang="en-GB" sz="1600" dirty="0"/>
              <a:t>will find, lots of </a:t>
            </a:r>
            <a:r>
              <a:rPr lang="en-GB" sz="1600" dirty="0" smtClean="0"/>
              <a:t>games </a:t>
            </a:r>
            <a:r>
              <a:rPr lang="en-GB" sz="1600" dirty="0"/>
              <a:t>covering all the basic skills of </a:t>
            </a:r>
            <a:r>
              <a:rPr lang="en-GB" sz="1600" dirty="0" smtClean="0"/>
              <a:t>football </a:t>
            </a:r>
            <a:r>
              <a:rPr lang="en-GB" sz="1600" dirty="0"/>
              <a:t>for all ages, as well as key coaching points to ensure children are learning these skills effectively</a:t>
            </a:r>
            <a:r>
              <a:rPr lang="en-GB" sz="1600" dirty="0" smtClean="0"/>
              <a:t>.</a:t>
            </a:r>
          </a:p>
          <a:p>
            <a:pPr>
              <a:lnSpc>
                <a:spcPct val="150000"/>
              </a:lnSpc>
            </a:pPr>
            <a:r>
              <a:rPr lang="en-GB" sz="1600" dirty="0" smtClean="0"/>
              <a:t>We will upload new games every week  to keep your children entertained and keep them practising their skills.</a:t>
            </a:r>
          </a:p>
          <a:p>
            <a:pPr>
              <a:lnSpc>
                <a:spcPct val="150000"/>
              </a:lnSpc>
            </a:pPr>
            <a:r>
              <a:rPr lang="en-GB" sz="1600" dirty="0" smtClean="0"/>
              <a:t>Share your progress </a:t>
            </a:r>
            <a:r>
              <a:rPr lang="en-GB" sz="1600" smtClean="0"/>
              <a:t>with us on social media.</a:t>
            </a:r>
            <a:endParaRPr lang="en-GB" sz="1600" dirty="0"/>
          </a:p>
        </p:txBody>
      </p:sp>
      <p:sp>
        <p:nvSpPr>
          <p:cNvPr id="4" name="Footer Placeholder 3">
            <a:extLst>
              <a:ext uri="{FF2B5EF4-FFF2-40B4-BE49-F238E27FC236}">
                <a16:creationId xmlns:a16="http://schemas.microsoft.com/office/drawing/2014/main" xmlns="" id="{EE01B500-91E9-47A3-985D-9ADFD1FC04AC}"/>
              </a:ext>
            </a:extLst>
          </p:cNvPr>
          <p:cNvSpPr>
            <a:spLocks noGrp="1"/>
          </p:cNvSpPr>
          <p:nvPr>
            <p:ph type="ftr" sz="quarter" idx="11"/>
          </p:nvPr>
        </p:nvSpPr>
        <p:spPr>
          <a:xfrm>
            <a:off x="2947194" y="6267118"/>
            <a:ext cx="6297612" cy="365125"/>
          </a:xfrm>
        </p:spPr>
        <p:txBody>
          <a:bodyPr/>
          <a:lstStyle/>
          <a:p>
            <a:pPr algn="ctr"/>
            <a:r>
              <a:rPr lang="en-GB" sz="1800" dirty="0"/>
              <a:t>Tyrone GAA- Coaching &amp; Games</a:t>
            </a:r>
          </a:p>
        </p:txBody>
      </p:sp>
      <p:pic>
        <p:nvPicPr>
          <p:cNvPr id="5" name="Picture 4">
            <a:extLst>
              <a:ext uri="{FF2B5EF4-FFF2-40B4-BE49-F238E27FC236}">
                <a16:creationId xmlns:a16="http://schemas.microsoft.com/office/drawing/2014/main" xmlns="" id="{DA901CB5-8C0C-499E-B27F-53C7B10460C6}"/>
              </a:ext>
            </a:extLst>
          </p:cNvPr>
          <p:cNvPicPr>
            <a:picLocks noChangeAspect="1"/>
          </p:cNvPicPr>
          <p:nvPr/>
        </p:nvPicPr>
        <p:blipFill>
          <a:blip r:embed="rId2" cstate="print"/>
          <a:stretch>
            <a:fillRect/>
          </a:stretch>
        </p:blipFill>
        <p:spPr>
          <a:xfrm>
            <a:off x="536843" y="5500947"/>
            <a:ext cx="1363111" cy="1357053"/>
          </a:xfrm>
          <a:prstGeom prst="rect">
            <a:avLst/>
          </a:prstGeom>
        </p:spPr>
      </p:pic>
    </p:spTree>
    <p:extLst>
      <p:ext uri="{BB962C8B-B14F-4D97-AF65-F5344CB8AC3E}">
        <p14:creationId xmlns:p14="http://schemas.microsoft.com/office/powerpoint/2010/main" xmlns="" val="42395190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1CE0D73-ABFC-490A-B3A4-9EB0C7A671B5}"/>
              </a:ext>
            </a:extLst>
          </p:cNvPr>
          <p:cNvSpPr>
            <a:spLocks noGrp="1"/>
          </p:cNvSpPr>
          <p:nvPr>
            <p:ph idx="1"/>
          </p:nvPr>
        </p:nvSpPr>
        <p:spPr>
          <a:xfrm>
            <a:off x="5172891" y="1231422"/>
            <a:ext cx="4730021" cy="5051812"/>
          </a:xfrm>
        </p:spPr>
        <p:txBody>
          <a:bodyPr>
            <a:normAutofit/>
          </a:bodyPr>
          <a:lstStyle/>
          <a:p>
            <a:pPr marL="0" indent="0">
              <a:buNone/>
            </a:pPr>
            <a:r>
              <a:rPr lang="en-GB" sz="1400" u="sng" dirty="0" smtClean="0"/>
              <a:t>Under 6’s </a:t>
            </a:r>
            <a:r>
              <a:rPr lang="en-GB" sz="1400" dirty="0" smtClean="0"/>
              <a:t>- Bounce ball off Thigh</a:t>
            </a:r>
          </a:p>
          <a:p>
            <a:pPr marL="0" indent="0">
              <a:buNone/>
            </a:pPr>
            <a:r>
              <a:rPr lang="en-GB" sz="1400" u="sng" dirty="0" smtClean="0"/>
              <a:t>Rules</a:t>
            </a:r>
          </a:p>
          <a:p>
            <a:pPr marL="0" indent="0">
              <a:buNone/>
            </a:pPr>
            <a:r>
              <a:rPr lang="en-GB" sz="1400" dirty="0" smtClean="0"/>
              <a:t>Parent calls out a colour and child runs to the corresponding colour where they then perform the skill.</a:t>
            </a:r>
          </a:p>
          <a:p>
            <a:pPr marL="0" indent="0">
              <a:buNone/>
            </a:pPr>
            <a:r>
              <a:rPr lang="en-GB" sz="1400" u="sng" dirty="0" smtClean="0"/>
              <a:t>Coaching Points</a:t>
            </a:r>
          </a:p>
          <a:p>
            <a:pPr marL="0" indent="0">
              <a:buNone/>
            </a:pPr>
            <a:r>
              <a:rPr lang="en-GB" sz="1400" u="sng" dirty="0" smtClean="0"/>
              <a:t>Head –</a:t>
            </a:r>
            <a:r>
              <a:rPr lang="en-GB" sz="1400" dirty="0" smtClean="0"/>
              <a:t> Scan for colour cone and eyes on the ball when performing the skill.</a:t>
            </a:r>
          </a:p>
          <a:p>
            <a:pPr marL="0" indent="0">
              <a:buNone/>
            </a:pPr>
            <a:r>
              <a:rPr lang="en-GB" sz="1400" u="sng" dirty="0" smtClean="0"/>
              <a:t>Hands –</a:t>
            </a:r>
            <a:r>
              <a:rPr lang="en-GB" sz="1400" dirty="0" smtClean="0"/>
              <a:t> Big open fingers at the side of the ball.</a:t>
            </a:r>
          </a:p>
          <a:p>
            <a:pPr marL="0" indent="0">
              <a:buNone/>
            </a:pPr>
            <a:r>
              <a:rPr lang="en-GB" sz="1400" u="sng" dirty="0" smtClean="0"/>
              <a:t>Knee –</a:t>
            </a:r>
            <a:r>
              <a:rPr lang="en-GB" sz="1400" dirty="0" smtClean="0"/>
              <a:t> Raise knee to hip level while at the same time drop the ball onto the thigh.</a:t>
            </a:r>
          </a:p>
          <a:p>
            <a:pPr marL="0" indent="0">
              <a:buNone/>
            </a:pPr>
            <a:r>
              <a:rPr lang="en-GB" sz="1400" u="sng" dirty="0" smtClean="0"/>
              <a:t>Equipment</a:t>
            </a:r>
            <a:r>
              <a:rPr lang="en-GB" sz="1400" dirty="0" smtClean="0"/>
              <a:t> - </a:t>
            </a:r>
            <a:endParaRPr lang="en-GB" sz="1400" u="sng" dirty="0" smtClean="0"/>
          </a:p>
          <a:p>
            <a:pPr marL="0" indent="0">
              <a:buNone/>
            </a:pPr>
            <a:r>
              <a:rPr lang="en-GB" sz="1400" dirty="0" smtClean="0"/>
              <a:t>1 </a:t>
            </a:r>
            <a:r>
              <a:rPr lang="en-GB" sz="1400" dirty="0" smtClean="0"/>
              <a:t>ball and </a:t>
            </a:r>
            <a:r>
              <a:rPr lang="en-GB" sz="1400" dirty="0" smtClean="0"/>
              <a:t>5 cones or replace with household items.</a:t>
            </a:r>
            <a:endParaRPr lang="en-GB" sz="1400" dirty="0"/>
          </a:p>
        </p:txBody>
      </p:sp>
      <p:sp>
        <p:nvSpPr>
          <p:cNvPr id="4" name="Footer Placeholder 3">
            <a:extLst>
              <a:ext uri="{FF2B5EF4-FFF2-40B4-BE49-F238E27FC236}">
                <a16:creationId xmlns:a16="http://schemas.microsoft.com/office/drawing/2014/main" xmlns="" id="{676C94AE-9C88-4F83-85F4-9C533449C6E6}"/>
              </a:ext>
            </a:extLst>
          </p:cNvPr>
          <p:cNvSpPr>
            <a:spLocks noGrp="1"/>
          </p:cNvSpPr>
          <p:nvPr>
            <p:ph type="ftr" sz="quarter" idx="11"/>
          </p:nvPr>
        </p:nvSpPr>
        <p:spPr>
          <a:xfrm>
            <a:off x="2947194" y="6271551"/>
            <a:ext cx="6297612" cy="365125"/>
          </a:xfrm>
        </p:spPr>
        <p:txBody>
          <a:bodyPr/>
          <a:lstStyle/>
          <a:p>
            <a:pPr algn="ctr"/>
            <a:r>
              <a:rPr lang="en-GB" sz="1800" dirty="0"/>
              <a:t>Tyrone GAA- Coaching &amp; Games</a:t>
            </a:r>
          </a:p>
        </p:txBody>
      </p:sp>
      <p:pic>
        <p:nvPicPr>
          <p:cNvPr id="5" name="Picture 4">
            <a:extLst>
              <a:ext uri="{FF2B5EF4-FFF2-40B4-BE49-F238E27FC236}">
                <a16:creationId xmlns:a16="http://schemas.microsoft.com/office/drawing/2014/main" xmlns="" id="{8086F6E1-1194-486C-A3F9-2730CF2E690E}"/>
              </a:ext>
            </a:extLst>
          </p:cNvPr>
          <p:cNvPicPr>
            <a:picLocks noChangeAspect="1"/>
          </p:cNvPicPr>
          <p:nvPr/>
        </p:nvPicPr>
        <p:blipFill>
          <a:blip r:embed="rId2" cstate="print"/>
          <a:stretch>
            <a:fillRect/>
          </a:stretch>
        </p:blipFill>
        <p:spPr>
          <a:xfrm>
            <a:off x="536844" y="5459744"/>
            <a:ext cx="1404498" cy="1398256"/>
          </a:xfrm>
          <a:prstGeom prst="rect">
            <a:avLst/>
          </a:prstGeom>
        </p:spPr>
      </p:pic>
      <p:sp>
        <p:nvSpPr>
          <p:cNvPr id="6" name="Rectangle 5">
            <a:extLst>
              <a:ext uri="{FF2B5EF4-FFF2-40B4-BE49-F238E27FC236}">
                <a16:creationId xmlns:a16="http://schemas.microsoft.com/office/drawing/2014/main" xmlns="" id="{0300D3AF-C1D1-40A2-A836-AAC6CBCA3153}"/>
              </a:ext>
            </a:extLst>
          </p:cNvPr>
          <p:cNvSpPr/>
          <p:nvPr/>
        </p:nvSpPr>
        <p:spPr>
          <a:xfrm>
            <a:off x="3864100" y="203590"/>
            <a:ext cx="2488182" cy="923330"/>
          </a:xfrm>
          <a:prstGeom prst="rect">
            <a:avLst/>
          </a:prstGeom>
          <a:noFill/>
        </p:spPr>
        <p:txBody>
          <a:bodyPr wrap="none" lIns="91440" tIns="45720" rIns="91440" bIns="45720">
            <a:spAutoFit/>
          </a:bodyPr>
          <a:lstStyle/>
          <a:p>
            <a:pPr algn="ctr"/>
            <a:r>
              <a:rPr lang="en-US" sz="5400" b="1" dirty="0" smtClean="0">
                <a:ln w="12700" cmpd="sng">
                  <a:solidFill>
                    <a:schemeClr val="accent4"/>
                  </a:solidFill>
                  <a:prstDash val="solid"/>
                </a:ln>
                <a:solidFill>
                  <a:srgbClr val="FF0000"/>
                </a:solidFill>
              </a:rPr>
              <a:t>Solo</a:t>
            </a:r>
            <a:r>
              <a:rPr lang="en-US" sz="5400" b="1" cap="none" spc="0" dirty="0" smtClean="0">
                <a:ln w="12700" cmpd="sng">
                  <a:solidFill>
                    <a:schemeClr val="accent4"/>
                  </a:solidFill>
                  <a:prstDash val="solid"/>
                </a:ln>
                <a:solidFill>
                  <a:srgbClr val="FF0000"/>
                </a:solidFill>
                <a:effectLst/>
              </a:rPr>
              <a:t>ing</a:t>
            </a:r>
            <a:endParaRPr lang="en-US" sz="5400" b="1" cap="none" spc="0" dirty="0">
              <a:ln w="12700" cmpd="sng">
                <a:solidFill>
                  <a:schemeClr val="accent4"/>
                </a:solidFill>
                <a:prstDash val="solid"/>
              </a:ln>
              <a:solidFill>
                <a:srgbClr val="FF0000"/>
              </a:solidFill>
              <a:effectLst/>
            </a:endParaRPr>
          </a:p>
        </p:txBody>
      </p:sp>
      <p:sp>
        <p:nvSpPr>
          <p:cNvPr id="19458" name="AutoShape 2" descr="data:image/jpg;base64,%20/9j/4AAQSkZJRgABAQEAYABgAAD/2wBDAAUDBAQEAwUEBAQFBQUGBwwIBwcHBw8LCwkMEQ8SEhEPERETFhwXExQaFRERGCEYGh0dHx8fExciJCIeJBweHx7/2wBDAQUFBQcGBw4ICA4eFBEUHh4eHh4eHh4eHh4eHh4eHh4eHh4eHh4eHh4eHh4eHh4eHh4eHh4eHh4eHh4eHh4eHh7/wAARCACWAHo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1fxN10v8A7BkH8jWRWv4m66X/ANgyD+RrIr8Xxn8aX9dD86xH8RhRRRXKYhRRRQAUUUUAFFFFABRRRQAUUUUAW9G/5DNj/wBfMf8A6EKj1/8A5D2of9fUn/oRqTRv+QzY/wDXzH/6EKj1/wD5D2of9fUn/oRref8Au3/b36Gr/g/P9DpdRt9AlttLbUtUuraf+z4Rsjt94xg4Oap/YvCP/Qe1D/wCqt4m66X/ANgyD+RrIrtxOJhGo06UX/4F2/xHRWrRU2uRP7/8zoPsXhH/AKD2of8AgFR9i8I/9B7UP/AKuforD63D/nzH/wAm/wDkjP6xH/n3H8f8zoPsXhH/AKD2of8AgFR9i8I/9B7UP/AKufoo+tw/58x/8m/+SD6xH/n3H8f8zoPsXhH/AKD2of8AgFR9i8I/9B7UP/AKufoo+tw/58x/8m/+SD6xH/n3H8f8zoPsXhH/AKD2of8AgFR9i8I/9B7UP/AKufoo+tw/58x/8m/+SD6xH/n3H8f8zoPsXhH/AKD2of8AgFR9i8I/9B7UP/AKufoo+tw/58x/8m/+SD6xH/n3H8f8zoPsXhH/AKD2of8AgFR9i8I/9B7UP/AKufoo+tw/58x/8m/+SD6xH/n3H8f8zqNLs/Co1O0MWt3zyCdCimzwCdwwM1z2v/8AId1D/r6k/wDQjUmjf8hmx/6+Y/8A0IVHr/8AyHtQ/wCvqT/0I0YiqqmGVoKPvdL9vNsKtRTo6RS16X7ebZoeJuul/wDYMg/kayK1/E3XS/8AsGQfyNZFRjP40v66EYj+IwooorlMQooooAKKKKACiiigAooooAKKKKALejf8hmx/6+Y//QhUev8A/Ie1D/r6k/8AQjUmjf8AIZsf+vmP/wBCFR6//wAh7UP+vqT/ANCNbz/3b/t79DV/wfn+hoeJuul/9gyD+RrIrrdRfw4trpY1WHVXuP7Ph5tmQJtwcfe5zVPzPBX/AD7a/wD99xV3YnCKVRy9pFfPy9DorUFKbfOjnqK6HzPBX/Ptr/8A33FR5ngr/n21/wD77irD6kv+fsfvf+Rn9XX86+//AIBz1FdD5ngr/n21/wD77io8zwV/z7a//wB9xUfUl/z9j97/AMg+rr+dff8A8A56iuh8zwV/z7a//wB9xUeZ4K/59tf/AO+4qPqS/wCfsfvf+QfV1/Ovv/4Bz1FdD5ngr/n21/8A77io8zwV/wA+2v8A/fcVH1Jf8/Y/e/8AIPq6/nX3/wDAOeorofM8Ff8APtr/AP33FR5ngr/n21//AL7io+pL/n7H73/kH1dfzr7/APgHPUV0PmeCv+fbX/8AvuKjzPBX/Ptr/wD33FR9SX/P2P3v/IPq6/nX3/8AAMnRv+QzY/8AXzH/AOhCo9f/AOQ9qH/X1J/6Ea6LTJPB39p2nk2+uCTz02Fnixu3DGfbNc7r/wDyHdQ/6+pP/QjSxFH2WGXvJ+909Aq0+Sjunr09DQ8TddL/AOwZB/I1kVr+Juul/wDYMg/kayKjGfxpf10IxH8RhRRRXKYhRRRQAUZrR0XVP7NMp+w2t15mP9em7bj0rS/4Sr/qBaT/AN+q66dKhKKc6ln2s2bwp0mrynZ+hzlFa+ra5/aFp9n/ALMsbb5g2+GPDcdqyKxqxhGVoSuvSxnUjGLtF3CiiisiAooooAt6N/yGbH/r5j/9CFR6/wD8h7UP+vqT/wBCNSaN/wAhmx/6+Y//AEIVHr//ACHtQ/6+pP8A0I1vP/dv+3v0NX/B+f6F/wATsAdLyQP+JZB/I1kbl/vD8667UPEeraXa6Xa2U8aRf2fC2GhRjkg55Iqp/wAJp4h/5+of/AaP/Cu7E08K6j5qkk/8KfT/ABL8jorRoc75pO/p/wDbHObl/vD86Ny/3h+ddH/wmniH/n6h/wDAaP8Awo/4TTxD/wA/UP8A4DR/4Vh7PB/8/Jf+AL/5Mz5MP/O//AV/8kc5uX+8Pzo3L/eH510f/CaeIf8An6h/8Bo/8KP+E08Q/wDP1D/4DR/4Uezwf/PyX/gC/wDkw5MP/O//AAFf/JHObl/vD86Ny/3h+ddH/wAJp4h/5+of/AaP/Cj/AITTxD/z9Q/+A0f+FHs8H/z8l/4Av/kw5MP/ADv/AMBX/wAkc5uX+8Pzo3L/AHh+ddH/AMJp4h/5+of/AAGj/wAKP+E08Q/8/UP/AIDR/wCFHs8H/wA/Jf8AgC/+TDkw/wDO/wDwFf8AyRzm5f7w/Ojcv94fnXR/8Jp4h/5+of8AwGj/AMKP+E08Q/8AP1D/AOA0f+FHs8H/AM/Jf+AL/wCTDkw/87/8BX/yRzm5f7w/Ojcv94fnXR/8Jp4h/wCfqH/wGj/wo/4TTxD/AM/UP/gNH/hR7PB/8/Jf+AL/AOTDkw/87/8AAV/8kY+jMv8AbNj8w/4+Y+/+0KZr/wDyHtQ/6+pP/QjXR6Z4w16bU7SGS6hKPOisPs8Y4LAHtXOa/wD8h3UP+vqT/wBCNLERpRwy9lJv3uqt09WFVU1R9xt69Vbp6s0PE3XS/wDsGQfyNZFa/ibrpf8A2DIP5Gsioxn8aX9dCMR/EYUUUVymIUUUUAFFFFABRRRQAUUUUAFFFFAFvRv+QzY/9fMf/oQqPX/+Q9qH/X1J/wChGpNG/wCQzY/9fMf/AKEKj1//AJD2of8AX1J/6Ea3n/u3/b36Gr/g/P8AQ0PE3XS/+wZB/I1kVs+JI5G/ssrG7D+zYOQpPY1leTN/zxl/74NaYuL9tLT+rFYhP2jI6Kk8mb/njL/3waPJm/54y/8AfBrm5X2MbPsR0VJ5M3/PGX/vg0eTN/zxl/74NHK+wWfYjoqTyZv+eMv/AHwaPJm/54y/98GjlfYLPsR0VJ5M3/PGX/vg0eTN/wA8Zf8Avg0cr7BZ9iOipPJm/wCeMv8A3waPJm/54y/98GjlfYLPsR0VJ5M3/PGX/vg0eTN/zxl/74NHK+wWfYn0b/kM2P8A18x/+hCo9f8A+Q9qH/X1J/6Ean0aGb+2LHMMgH2mP+A/3hUGv/8AIe1D/r6k/wDQjW001hv+3v0NJL9z8/0Ok1LxBq2mW2l2tnciOL+zoWxsB5IPrVP/AITDxB/z+j/v2v8AhVfxN10v/sGQfyNZFdmJx2JhVcY1GkvN9jorYmtGbUZu3qb/APwmHiD/AJ/R/wB+1/wo/wCEw8Qf8/o/79r/AIVgUVh/aOL/AOfsvvZl9br/AM7+9m//AMJh4g/5/R/37X/Cj/hMPEH/AD+j/v2v+FYFFH9o4v8A5+y+9h9br/zv72b/APwmHiD/AJ/R/wB+1/wo/wCEw8Qf8/o/79r/AIVgUUf2ji/+fsvvYfW6/wDO/vZv/wDCYeIP+f0f9+1/wo/4TDxB/wA/o/79r/hWBRR/aOL/AOfsvvYfW6/87+9m/wD8Jh4g/wCf0f8Aftf8KP8AhMPEH/P6P+/a/wCFYFFH9o4v/n7L72H1uv8Azv72b/8AwmHiD/n9H/ftf8KP+Ew8Qf8AP6P+/a/4VgUUf2ji/wDn7L72H1uv/O/vZ0+l+LNel1O0ikvAUedFYeWvILAGuf1//kO6h/19Sf8AoRqTRv8AkM2P/XzH/wChCo9f/wCQ9qH/AF9Sf+hGjEYirWwy9pJu0urv0HVqzqUffbev6Gh4m66X/wBgyD+RrIooqMZ/Gl/XQjEfxGFFFFcpiFFFFABRRRQAUUUUAFFFFABRRRQBb0b/AJDNj/18x/8AoQqPX/8AkPah/wBfUn/oRooref8Au3/b36Gr/g/P9D//2Q=="/>
          <p:cNvSpPr>
            <a:spLocks noChangeAspect="1" noChangeArrowheads="1"/>
          </p:cNvSpPr>
          <p:nvPr/>
        </p:nvSpPr>
        <p:spPr bwMode="auto">
          <a:xfrm>
            <a:off x="21272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19460" name="AutoShape 4" descr="data:image/png;base64,%20iVBORw0KGgoAAAANSUhEUgAAACsAAAAlCAYAAADbVxCwAAAAAXNSR0IArs4c6QAAAARnQU1BAACxjwv8YQUAAAAJcEhZcwAADsMAAA7DAcdvqGQAAAjoSURBVFhHzZhbaFVXEIZXzjnGGGPUaGK8Jxpj1HqpCiJRRCUgohS14CXtQ7Hxoa1vLfRB0Ic+laJCsQ8KCkUQW6R9UAhqQUqiqVSNRg2oiUbNxUtiEjUmxnNO/29y1m7UWNAiZGBlr733rJl//plZa58kxePxAe7tJaoRT0pKivfc/j8RhiRdGCF70DN/Td4FbEwgAfvepBd4PxBR0w/B9iXCGfK093sRQbF3AUs2+qyp9y1vUwa+mWis18rg+PHjY+7du5ddV1cX6ejocAMGDHDDhw+PMyZOnBhdsmRJo9Y1JdTfSf4TrIx3J6ZWMzt27EiurKxMGTZsWGF+fv5n165dS2tpaYmGw+GUwYMHZ0on48GDB+GEvotEIhagrgTXHI1Ga6V7W8E0jB8/viYvL68yKyvr4ZYtWzp6+3qTvAb23Llzbt68eVFqRPNZBw8e/ECghgpUjpwWtLe35ycnJ+dlZmZGACQALqTSFwg3cOBAuw4aNMilpaW51NRUY1i2AOy6urocrMuWe/jwYVz3nXp/V+/LpfuHSKjbtWtXlbLRmoDzkrwK1kCeOHFiwv79+z95/vz558+ePct98eKFOU1JSXECaw55JjZdenq6Eztu5MiRpN2NGDHCDRkyxICjD0hAc68gXSwWc62trU4l41Qy7saNG662tta1tbWRjTbZODt06NA9hw4dKhUJXQlcJr3BxjTSt23b9uXly5e/amxsHAUIHAAKY0qxE3gDIBZsAIJBMICSI9PnmRfewTjglRGXnZ1twZGRO3fuWDbPnDlj4B8/fgzornHjxv2lWv9xz549R0SglZMHC9DI9u3bvzt79uzXzc3Nbvr06eYUJrhXKRirOMUhg/TCJGlHfAlwJSAC9YERCOmvr6+3rLCusLDQFRQUGMtlZWXu9OnTAWAC0fqWGTNmrD9w4MBJ7BtYOe0W0IKLFy+efPTo0VgcqG6NCeqMNFVUVLju7m43duzYoBZJJ4PnsmNXAiBA7hGcYo8gYHPy5MkWjN8xNmzY4CZNmmTslpeXmy/IwRZrhKFi9+7dK+bPn98WXr16dXjv3r2xCRMmTBHQLwQkgjMc+BTjuLOz04zwTnpWazClujZQsEgQNBYZ4cpawOMYtpqamlx1dbW7deuWkUBJ+VK6cOGCvafc8IVPAlUWsmTvT/VRTcDsmjVrlgnEcTkJwyiSkZFhDQTAp0+fups3b74UOcwACh2aigFomGMNOoACqM8CJQAQbC9dutTNnj3b6ha7lBlg0cEG9gW4W01XfOzYsV8DsCtWrChW7RwUw+YcJzhESAcMeRZ5jgOM88zrMccJurDCQHiWSKkFp8YxRtn2CJzGBSTBYQum0cWO2H4uLJuUySMB2FWrVn2j4v6eiH194RxjOENYzJwSIXocMyedMApzpNA3FoPAcc4ccAAiS5CBLvcI7xiAZEcBA80oAtmLP9YOdSwAu3Llyu2KcAdgAEz9sXXBgLYxc3D//n2791sYc54j1CnOAOGDI90AJ0ie+2fowTqACJrBHF0CGzVqlOmdP3+egJ5obZGYrQg+ZAAMk541thMW61g0w5s3b3Zr1661AHTOu7lz59o7DgJfYwCHKWyw9smTJxYUYNHhOdkACL54D7uUE0Sgh6+7d+/ac3pA9qLSbQdjAFaGujDihTKg6/UtYEB8IDCgHcQtW7bM2CSA4uJiSx0BzJo1KzgYcnNzDRx1SFAItQmzvsR61ypzrpDA1oZfsRqVzw7WBmDlgI9qi5raIyqAkZYpU6a4o0ePWsfCGHsiQ+e7bV90Owyiy3vAIDjDJsBgiuGPasRn0a9D8MsabCeyFNOJ18m7EE4RAWsnKtJAvZIaOp6FnDIww+bNqcNzglqwYIFraGhwV65csUby+y/12btx2ILQ50oDMScQ7rGPX4ADmj349u3bVm485/3UqVMtuhAnFaIXDUTnG4RUYhiDHIWwjSGai2DQYY8cPXp0UALMAcnWxPlPTbKeUkDfkwFY/HhWCYjsUPOUDmu8oCuwtjcGZSBjTQLxiDnKgOI6bdo0606+BQBXU1MTnGSc5dpSrBl5zqEBWK6sJ0DYBgglAEBKAuAwCRAAU27UOFfu2WVYQ7DCFFdD95QBf7QotG7dulpNyzGCQ1jNyclx+l4wcBjwJxofIewI3ONQe7Q1JAyJBcfBAji+I8aMGROkGEAAZQ0MQwZBe3+knMDJBEEBXBn6U9l/FoDlWlRU1KbFpTQKDOCY7YQ9dubMmQZA53MAmjMeXcCjRwp9KmkihCYBNIC44hyQAGEtYLlnThCUIXrYo7QAr8B+1tW2KcDywW0FvHHjxkNi6HeUMMxWwqfi1atXzQAMUA6wBQPU7sKFC1lqAc6ZM8fmgKVmaUpsoOf7wTOKD0Byz6BkCIqSww+g1QO/rV+/vsyMSkJa1HOwS0pKSlqU0q2KqhxDsOsHGzXAL126ZPVJ2nBAbfK1hA7MEqSvTeY4BjBzBiAAyuAdJUHaEe4pFQULpp8EXJBKWuylpOdc7CWlpaXt+rY9pbocLcA5YjAZhjDIdgKjlAJlAVCc85zgaAiCQADInolQGoCjdgkQHVhkECTPaS4xHFdmq9Ur34qwH/bt2/fYDCTkjb//FXHk8OHDC7SnfirghTKYeerUqTSlejAAAU06STkp5p5GpNYAR60zhy2CINUI73jmmRXgNgVfo8BuqSFPLlq06JetW7c2m/Ir0idYAQ3rsAjp67ybuTb9XJVBhnaGIYsXL864fv36h1VVVR+p8fK1TUU0N7ZxDkjAA4pSEKi40h+DaWWoS9d6pbpBuo3a1v4Wk+dUm7U7d+68p5/3HPlkm9P037M/Ia+BlTLPIj13JvxTo+d8TIh0Qjog0vUJlyfW8nXajVMGsnVNVZo7OIJVt2GBrBfz19WcbcuXL09So9Ur4AebNm3qUoa6AZewh0+o97vTiz7B4lhX/8Iv6pPxXoI+o08G3iQJX9j29t/kx/4lkJgHYt+ziXl/k5cAE2h/Bov0zlqSr5H+Kr5krFz6O9iXpL+C7aPxnPsHb5M7H/fewqQAAAAASUVORK5CYII="/>
          <p:cNvSpPr>
            <a:spLocks noChangeAspect="1" noChangeArrowheads="1"/>
          </p:cNvSpPr>
          <p:nvPr/>
        </p:nvSpPr>
        <p:spPr bwMode="auto">
          <a:xfrm>
            <a:off x="21272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8" name="Picture 7"/>
          <p:cNvPicPr>
            <a:picLocks noChangeAspect="1"/>
          </p:cNvPicPr>
          <p:nvPr/>
        </p:nvPicPr>
        <p:blipFill>
          <a:blip r:embed="rId3" cstate="print"/>
          <a:stretch>
            <a:fillRect/>
          </a:stretch>
        </p:blipFill>
        <p:spPr>
          <a:xfrm>
            <a:off x="400643" y="1254034"/>
            <a:ext cx="4537117" cy="3804093"/>
          </a:xfrm>
          <a:prstGeom prst="rect">
            <a:avLst/>
          </a:prstGeom>
        </p:spPr>
      </p:pic>
      <p:pic>
        <p:nvPicPr>
          <p:cNvPr id="9" name="Picture 167" descr="http://www.animated-gifs.eu/sports-walk-run/0007.gif"/>
          <p:cNvPicPr>
            <a:picLocks noChangeAspect="1" noChangeArrowheads="1" noCrop="1"/>
          </p:cNvPicPr>
          <p:nvPr/>
        </p:nvPicPr>
        <p:blipFill>
          <a:blip r:embed="rId4" cstate="print"/>
          <a:srcRect/>
          <a:stretch>
            <a:fillRect/>
          </a:stretch>
        </p:blipFill>
        <p:spPr bwMode="auto">
          <a:xfrm>
            <a:off x="2428058" y="2452959"/>
            <a:ext cx="500063" cy="847725"/>
          </a:xfrm>
          <a:prstGeom prst="rect">
            <a:avLst/>
          </a:prstGeom>
          <a:noFill/>
          <a:ln w="9525">
            <a:noFill/>
            <a:miter lim="800000"/>
            <a:headEnd/>
            <a:tailEnd/>
          </a:ln>
        </p:spPr>
      </p:pic>
      <p:pic>
        <p:nvPicPr>
          <p:cNvPr id="16" name="Picture 15" descr="YellowCone.png"/>
          <p:cNvPicPr>
            <a:picLocks noChangeAspect="1"/>
          </p:cNvPicPr>
          <p:nvPr/>
        </p:nvPicPr>
        <p:blipFill>
          <a:blip r:embed="rId5" cstate="print"/>
          <a:stretch>
            <a:fillRect/>
          </a:stretch>
        </p:blipFill>
        <p:spPr>
          <a:xfrm>
            <a:off x="733237" y="2301861"/>
            <a:ext cx="288000" cy="288000"/>
          </a:xfrm>
          <a:prstGeom prst="rect">
            <a:avLst/>
          </a:prstGeom>
        </p:spPr>
      </p:pic>
      <p:pic>
        <p:nvPicPr>
          <p:cNvPr id="17" name="Picture 16" descr="WhiteCone.png"/>
          <p:cNvPicPr>
            <a:picLocks noChangeAspect="1"/>
          </p:cNvPicPr>
          <p:nvPr/>
        </p:nvPicPr>
        <p:blipFill>
          <a:blip r:embed="rId6" cstate="print"/>
          <a:stretch>
            <a:fillRect/>
          </a:stretch>
        </p:blipFill>
        <p:spPr>
          <a:xfrm>
            <a:off x="2535911" y="1693626"/>
            <a:ext cx="288000" cy="288000"/>
          </a:xfrm>
          <a:prstGeom prst="rect">
            <a:avLst/>
          </a:prstGeom>
        </p:spPr>
      </p:pic>
      <p:pic>
        <p:nvPicPr>
          <p:cNvPr id="18" name="Picture 17" descr="GreenCone.png"/>
          <p:cNvPicPr>
            <a:picLocks noChangeAspect="1"/>
          </p:cNvPicPr>
          <p:nvPr/>
        </p:nvPicPr>
        <p:blipFill>
          <a:blip r:embed="rId7" cstate="print"/>
          <a:stretch>
            <a:fillRect/>
          </a:stretch>
        </p:blipFill>
        <p:spPr>
          <a:xfrm>
            <a:off x="1438632" y="3933095"/>
            <a:ext cx="288000" cy="288000"/>
          </a:xfrm>
          <a:prstGeom prst="rect">
            <a:avLst/>
          </a:prstGeom>
        </p:spPr>
      </p:pic>
      <p:pic>
        <p:nvPicPr>
          <p:cNvPr id="19" name="Picture 18" descr="RedCone.png"/>
          <p:cNvPicPr>
            <a:picLocks noChangeAspect="1"/>
          </p:cNvPicPr>
          <p:nvPr/>
        </p:nvPicPr>
        <p:blipFill>
          <a:blip r:embed="rId8" cstate="print"/>
          <a:stretch>
            <a:fillRect/>
          </a:stretch>
        </p:blipFill>
        <p:spPr>
          <a:xfrm>
            <a:off x="4247147" y="2292974"/>
            <a:ext cx="288000" cy="288000"/>
          </a:xfrm>
          <a:prstGeom prst="rect">
            <a:avLst/>
          </a:prstGeom>
        </p:spPr>
      </p:pic>
      <p:pic>
        <p:nvPicPr>
          <p:cNvPr id="20" name="Picture 19" descr="BlueCone.png"/>
          <p:cNvPicPr>
            <a:picLocks noChangeAspect="1"/>
          </p:cNvPicPr>
          <p:nvPr/>
        </p:nvPicPr>
        <p:blipFill>
          <a:blip r:embed="rId9" cstate="print"/>
          <a:stretch>
            <a:fillRect/>
          </a:stretch>
        </p:blipFill>
        <p:spPr>
          <a:xfrm>
            <a:off x="3842199" y="3923027"/>
            <a:ext cx="288000" cy="288000"/>
          </a:xfrm>
          <a:prstGeom prst="rect">
            <a:avLst/>
          </a:prstGeom>
        </p:spPr>
      </p:pic>
      <p:pic>
        <p:nvPicPr>
          <p:cNvPr id="21" name="Picture 2" descr="Image result for football ball  &quot;o neills&quot;"/>
          <p:cNvPicPr>
            <a:picLocks noChangeAspect="1" noChangeArrowheads="1"/>
          </p:cNvPicPr>
          <p:nvPr/>
        </p:nvPicPr>
        <p:blipFill>
          <a:blip r:embed="rId10" cstate="print"/>
          <a:srcRect l="17600" t="7435" r="16759" b="3422"/>
          <a:stretch>
            <a:fillRect/>
          </a:stretch>
        </p:blipFill>
        <p:spPr bwMode="auto">
          <a:xfrm>
            <a:off x="2473171" y="3252651"/>
            <a:ext cx="479033" cy="496389"/>
          </a:xfrm>
          <a:prstGeom prst="rect">
            <a:avLst/>
          </a:prstGeom>
          <a:noFill/>
        </p:spPr>
      </p:pic>
    </p:spTree>
    <p:extLst>
      <p:ext uri="{BB962C8B-B14F-4D97-AF65-F5344CB8AC3E}">
        <p14:creationId xmlns:p14="http://schemas.microsoft.com/office/powerpoint/2010/main" xmlns="" val="1262743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0.01979 4.81481E-6 C -0.05972 0.02314 -0.28003 0.09976 -0.25885 0.14097 C -0.23767 0.18217 0.02813 0.22476 0.10712 0.24745 C 0.18577 0.27013 0.19688 0.25856 0.21424 0.27754 C 0.2316 0.29652 0.22066 0.34467 0.21094 0.36157 C 0.20122 0.37847 0.16702 0.37546 0.15608 0.3787 C 0.14514 0.38194 0.179 0.37939 0.14479 0.38078 C 0.11059 0.38217 0.00504 0.38518 -0.04878 0.38726 C -0.1026 0.38935 -0.14045 0.38726 -0.17778 0.39375 C -0.2151 0.40023 -0.26493 0.4074 -0.27291 0.42592 C -0.2809 0.44444 -0.30816 0.47731 -0.22621 0.50555 C -0.14427 0.53379 0.14705 0.5331 0.2191 0.59583 C 0.29115 0.65856 0.20886 0.82245 0.20608 0.88194 " pathEditMode="fixed" rAng="0" ptsTypes="aaaaaaaaaaaaa">
                                      <p:cBhvr>
                                        <p:cTn id="6" dur="5000" fill="hold"/>
                                        <p:tgtEl>
                                          <p:spTgt spid="9"/>
                                        </p:tgtEl>
                                        <p:attrNameLst>
                                          <p:attrName>ppt_x</p:attrName>
                                          <p:attrName>ppt_y</p:attrName>
                                        </p:attrNameLst>
                                      </p:cBhvr>
                                      <p:rCtr x="1100" y="441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1CE0D73-ABFC-490A-B3A4-9EB0C7A671B5}"/>
              </a:ext>
            </a:extLst>
          </p:cNvPr>
          <p:cNvSpPr>
            <a:spLocks noGrp="1"/>
          </p:cNvSpPr>
          <p:nvPr>
            <p:ph idx="1"/>
          </p:nvPr>
        </p:nvSpPr>
        <p:spPr>
          <a:xfrm>
            <a:off x="5172891" y="1231422"/>
            <a:ext cx="4730021" cy="5051812"/>
          </a:xfrm>
        </p:spPr>
        <p:txBody>
          <a:bodyPr>
            <a:normAutofit/>
          </a:bodyPr>
          <a:lstStyle/>
          <a:p>
            <a:pPr marL="0" indent="0">
              <a:buNone/>
            </a:pPr>
            <a:r>
              <a:rPr lang="en-GB" sz="1400" u="sng" dirty="0" smtClean="0"/>
              <a:t>Under 8’s </a:t>
            </a:r>
            <a:r>
              <a:rPr lang="en-GB" sz="1400" dirty="0" smtClean="0"/>
              <a:t>– Through the gates</a:t>
            </a:r>
          </a:p>
          <a:p>
            <a:pPr marL="0" indent="0">
              <a:buNone/>
            </a:pPr>
            <a:r>
              <a:rPr lang="en-GB" sz="1400" u="sng" dirty="0" smtClean="0"/>
              <a:t>Rules</a:t>
            </a:r>
          </a:p>
          <a:p>
            <a:pPr marL="0" indent="0">
              <a:buNone/>
            </a:pPr>
            <a:r>
              <a:rPr lang="en-GB" sz="1400" dirty="0" smtClean="0"/>
              <a:t>Gates set out randomly, solo through the gate to get a score. if child is unable to solo encourage the ‘thigh solo’. Set a time limit e.g.. 30 seconds and challenge children to beat their score each time.</a:t>
            </a:r>
          </a:p>
          <a:p>
            <a:pPr marL="0" indent="0">
              <a:buNone/>
            </a:pPr>
            <a:r>
              <a:rPr lang="en-GB" sz="1400" u="sng" dirty="0" smtClean="0"/>
              <a:t>Coaching Points</a:t>
            </a:r>
          </a:p>
          <a:p>
            <a:pPr marL="0" indent="0">
              <a:buNone/>
            </a:pPr>
            <a:r>
              <a:rPr lang="en-GB" sz="1400" u="sng" dirty="0" smtClean="0"/>
              <a:t>Head –</a:t>
            </a:r>
            <a:r>
              <a:rPr lang="en-GB" sz="1400" dirty="0" smtClean="0"/>
              <a:t> Eyes on the ball, but look up to scan the area after each solo.</a:t>
            </a:r>
          </a:p>
          <a:p>
            <a:pPr marL="0" indent="0">
              <a:buNone/>
            </a:pPr>
            <a:r>
              <a:rPr lang="en-GB" sz="1400" u="sng" dirty="0" smtClean="0"/>
              <a:t>Hands –</a:t>
            </a:r>
            <a:r>
              <a:rPr lang="en-GB" sz="1400" dirty="0" smtClean="0"/>
              <a:t> Right hand for right foot and left hand for left foot. Drop ball onto kicking foot with hands as close as possible to the foot.</a:t>
            </a:r>
          </a:p>
          <a:p>
            <a:pPr marL="0" indent="0">
              <a:buNone/>
            </a:pPr>
            <a:r>
              <a:rPr lang="en-GB" sz="1400" u="sng" dirty="0" smtClean="0"/>
              <a:t>Feet –</a:t>
            </a:r>
            <a:r>
              <a:rPr lang="en-GB" sz="1400" dirty="0" smtClean="0"/>
              <a:t> When the foot impacts the ball, flick the toe upwards towards the body.</a:t>
            </a:r>
          </a:p>
          <a:p>
            <a:pPr marL="0" indent="0">
              <a:buNone/>
            </a:pPr>
            <a:r>
              <a:rPr lang="en-GB" sz="1400" u="sng" dirty="0" smtClean="0"/>
              <a:t>Equipment</a:t>
            </a:r>
            <a:r>
              <a:rPr lang="en-GB" sz="1400" dirty="0" smtClean="0"/>
              <a:t> - </a:t>
            </a:r>
            <a:endParaRPr lang="en-GB" sz="1400" u="sng" dirty="0" smtClean="0"/>
          </a:p>
          <a:p>
            <a:pPr marL="0" indent="0">
              <a:buNone/>
            </a:pPr>
            <a:r>
              <a:rPr lang="en-GB" sz="1400" dirty="0" smtClean="0"/>
              <a:t>1 ball, 10 cones or replace with household items.</a:t>
            </a:r>
            <a:endParaRPr lang="en-GB" sz="1400" dirty="0"/>
          </a:p>
        </p:txBody>
      </p:sp>
      <p:sp>
        <p:nvSpPr>
          <p:cNvPr id="4" name="Footer Placeholder 3">
            <a:extLst>
              <a:ext uri="{FF2B5EF4-FFF2-40B4-BE49-F238E27FC236}">
                <a16:creationId xmlns:a16="http://schemas.microsoft.com/office/drawing/2014/main" xmlns="" id="{676C94AE-9C88-4F83-85F4-9C533449C6E6}"/>
              </a:ext>
            </a:extLst>
          </p:cNvPr>
          <p:cNvSpPr>
            <a:spLocks noGrp="1"/>
          </p:cNvSpPr>
          <p:nvPr>
            <p:ph type="ftr" sz="quarter" idx="11"/>
          </p:nvPr>
        </p:nvSpPr>
        <p:spPr>
          <a:xfrm>
            <a:off x="2947194" y="6271551"/>
            <a:ext cx="6297612" cy="365125"/>
          </a:xfrm>
        </p:spPr>
        <p:txBody>
          <a:bodyPr/>
          <a:lstStyle/>
          <a:p>
            <a:pPr algn="ctr"/>
            <a:r>
              <a:rPr lang="en-GB" sz="1800" dirty="0"/>
              <a:t>Tyrone GAA- Coaching &amp; Games</a:t>
            </a:r>
          </a:p>
        </p:txBody>
      </p:sp>
      <p:pic>
        <p:nvPicPr>
          <p:cNvPr id="5" name="Picture 4">
            <a:extLst>
              <a:ext uri="{FF2B5EF4-FFF2-40B4-BE49-F238E27FC236}">
                <a16:creationId xmlns:a16="http://schemas.microsoft.com/office/drawing/2014/main" xmlns="" id="{8086F6E1-1194-486C-A3F9-2730CF2E690E}"/>
              </a:ext>
            </a:extLst>
          </p:cNvPr>
          <p:cNvPicPr>
            <a:picLocks noChangeAspect="1"/>
          </p:cNvPicPr>
          <p:nvPr/>
        </p:nvPicPr>
        <p:blipFill>
          <a:blip r:embed="rId2" cstate="print"/>
          <a:stretch>
            <a:fillRect/>
          </a:stretch>
        </p:blipFill>
        <p:spPr>
          <a:xfrm>
            <a:off x="536844" y="5459744"/>
            <a:ext cx="1404498" cy="1398256"/>
          </a:xfrm>
          <a:prstGeom prst="rect">
            <a:avLst/>
          </a:prstGeom>
        </p:spPr>
      </p:pic>
      <p:sp>
        <p:nvSpPr>
          <p:cNvPr id="6" name="Rectangle 5">
            <a:extLst>
              <a:ext uri="{FF2B5EF4-FFF2-40B4-BE49-F238E27FC236}">
                <a16:creationId xmlns:a16="http://schemas.microsoft.com/office/drawing/2014/main" xmlns="" id="{0300D3AF-C1D1-40A2-A836-AAC6CBCA3153}"/>
              </a:ext>
            </a:extLst>
          </p:cNvPr>
          <p:cNvSpPr/>
          <p:nvPr/>
        </p:nvSpPr>
        <p:spPr>
          <a:xfrm>
            <a:off x="3864100" y="203590"/>
            <a:ext cx="2488182" cy="923330"/>
          </a:xfrm>
          <a:prstGeom prst="rect">
            <a:avLst/>
          </a:prstGeom>
          <a:noFill/>
        </p:spPr>
        <p:txBody>
          <a:bodyPr wrap="none" lIns="91440" tIns="45720" rIns="91440" bIns="45720">
            <a:spAutoFit/>
          </a:bodyPr>
          <a:lstStyle/>
          <a:p>
            <a:pPr algn="ctr"/>
            <a:r>
              <a:rPr lang="en-US" sz="5400" b="1" dirty="0" smtClean="0">
                <a:ln w="12700" cmpd="sng">
                  <a:solidFill>
                    <a:schemeClr val="accent4"/>
                  </a:solidFill>
                  <a:prstDash val="solid"/>
                </a:ln>
                <a:solidFill>
                  <a:srgbClr val="FF0000"/>
                </a:solidFill>
              </a:rPr>
              <a:t>Solo</a:t>
            </a:r>
            <a:r>
              <a:rPr lang="en-US" sz="5400" b="1" cap="none" spc="0" dirty="0" smtClean="0">
                <a:ln w="12700" cmpd="sng">
                  <a:solidFill>
                    <a:schemeClr val="accent4"/>
                  </a:solidFill>
                  <a:prstDash val="solid"/>
                </a:ln>
                <a:solidFill>
                  <a:srgbClr val="FF0000"/>
                </a:solidFill>
                <a:effectLst/>
              </a:rPr>
              <a:t>ing</a:t>
            </a:r>
            <a:endParaRPr lang="en-US" sz="5400" b="1" cap="none" spc="0" dirty="0">
              <a:ln w="12700" cmpd="sng">
                <a:solidFill>
                  <a:schemeClr val="accent4"/>
                </a:solidFill>
                <a:prstDash val="solid"/>
              </a:ln>
              <a:solidFill>
                <a:srgbClr val="FF0000"/>
              </a:solidFill>
              <a:effectLst/>
            </a:endParaRPr>
          </a:p>
        </p:txBody>
      </p:sp>
      <p:sp>
        <p:nvSpPr>
          <p:cNvPr id="19458" name="AutoShape 2" descr="data:image/jpg;base64,%20/9j/4AAQSkZJRgABAQEAYABgAAD/2wBDAAUDBAQEAwUEBAQFBQUGBwwIBwcHBw8LCwkMEQ8SEhEPERETFhwXExQaFRERGCEYGh0dHx8fExciJCIeJBweHx7/2wBDAQUFBQcGBw4ICA4eFBEUHh4eHh4eHh4eHh4eHh4eHh4eHh4eHh4eHh4eHh4eHh4eHh4eHh4eHh4eHh4eHh4eHh7/wAARCACWAHo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1fxN10v8A7BkH8jWRWv4m66X/ANgyD+RrIr8Xxn8aX9dD86xH8RhRRRXKYhRRRQAUUUUAFFFFABRRRQAUUUUAW9G/5DNj/wBfMf8A6EKj1/8A5D2of9fUn/oRqTRv+QzY/wDXzH/6EKj1/wD5D2of9fUn/oRref8Au3/b36Gr/g/P9DpdRt9AlttLbUtUuraf+z4Rsjt94xg4Oap/YvCP/Qe1D/wCqt4m66X/ANgyD+RrIrtxOJhGo06UX/4F2/xHRWrRU2uRP7/8zoPsXhH/AKD2of8AgFR9i8I/9B7UP/AKuforD63D/nzH/wAm/wDkjP6xH/n3H8f8zoPsXhH/AKD2of8AgFR9i8I/9B7UP/AKufoo+tw/58x/8m/+SD6xH/n3H8f8zoPsXhH/AKD2of8AgFR9i8I/9B7UP/AKufoo+tw/58x/8m/+SD6xH/n3H8f8zoPsXhH/AKD2of8AgFR9i8I/9B7UP/AKufoo+tw/58x/8m/+SD6xH/n3H8f8zoPsXhH/AKD2of8AgFR9i8I/9B7UP/AKufoo+tw/58x/8m/+SD6xH/n3H8f8zoPsXhH/AKD2of8AgFR9i8I/9B7UP/AKufoo+tw/58x/8m/+SD6xH/n3H8f8zqNLs/Co1O0MWt3zyCdCimzwCdwwM1z2v/8AId1D/r6k/wDQjUmjf8hmx/6+Y/8A0IVHr/8AyHtQ/wCvqT/0I0YiqqmGVoKPvdL9vNsKtRTo6RS16X7ebZoeJuul/wDYMg/kayK1/E3XS/8AsGQfyNZFRjP40v66EYj+IwooorlMQooooAKKKKACiiigAooooAKKKKALejf8hmx/6+Y//QhUev8A/Ie1D/r6k/8AQjUmjf8AIZsf+vmP/wBCFR6//wAh7UP+vqT/ANCNbz/3b/t79DV/wfn+hoeJuul/9gyD+RrIrrdRfw4trpY1WHVXuP7Ph5tmQJtwcfe5zVPzPBX/AD7a/wD99xV3YnCKVRy9pFfPy9DorUFKbfOjnqK6HzPBX/Ptr/8A33FR5ngr/n21/wD77irD6kv+fsfvf+Rn9XX86+//AIBz1FdD5ngr/n21/wD77io8zwV/z7a//wB9xUfUl/z9j97/AMg+rr+dff8A8A56iuh8zwV/z7a//wB9xUeZ4K/59tf/AO+4qPqS/wCfsfvf+QfV1/Ovv/4Bz1FdD5ngr/n21/8A77io8zwV/wA+2v8A/fcVH1Jf8/Y/e/8AIPq6/nX3/wDAOeorofM8Ff8APtr/AP33FR5ngr/n21//AL7io+pL/n7H73/kH1dfzr7/APgHPUV0PmeCv+fbX/8AvuKjzPBX/Ptr/wD33FR9SX/P2P3v/IPq6/nX3/8AAMnRv+QzY/8AXzH/AOhCo9f/AOQ9qH/X1J/6Ea6LTJPB39p2nk2+uCTz02Fnixu3DGfbNc7r/wDyHdQ/6+pP/QjSxFH2WGXvJ+909Aq0+Sjunr09DQ8TddL/AOwZB/I1kVr+Juul/wDYMg/kayKjGfxpf10IxH8RhRRRXKYhRRRQAUZrR0XVP7NMp+w2t15mP9em7bj0rS/4Sr/qBaT/AN+q66dKhKKc6ln2s2bwp0mrynZ+hzlFa+ra5/aFp9n/ALMsbb5g2+GPDcdqyKxqxhGVoSuvSxnUjGLtF3CiiisiAooooAt6N/yGbH/r5j/9CFR6/wD8h7UP+vqT/wBCNSaN/wAhmx/6+Y//AEIVHr//ACHtQ/6+pP8A0I1vP/dv+3v0NX/B+f6F/wATsAdLyQP+JZB/I1kbl/vD8667UPEeraXa6Xa2U8aRf2fC2GhRjkg55Iqp/wAJp4h/5+of/AaP/Cu7E08K6j5qkk/8KfT/ABL8jorRoc75pO/p/wDbHObl/vD86Ny/3h+ddH/wmniH/n6h/wDAaP8Awo/4TTxD/wA/UP8A4DR/4Vh7PB/8/Jf+AL/5Mz5MP/O//AV/8kc5uX+8Pzo3L/eH510f/CaeIf8An6h/8Bo/8KP+E08Q/wDP1D/4DR/4Uezwf/PyX/gC/wDkw5MP/O//AAFf/JHObl/vD86Ny/3h+ddH/wAJp4h/5+of/AaP/Cj/AITTxD/z9Q/+A0f+FHs8H/z8l/4Av/kw5MP/ADv/AMBX/wAkc5uX+8Pzo3L/AHh+ddH/AMJp4h/5+of/AAGj/wAKP+E08Q/8/UP/AIDR/wCFHs8H/wA/Jf8AgC/+TDkw/wDO/wDwFf8AyRzm5f7w/Ojcv94fnXR/8Jp4h/5+of8AwGj/AMKP+E08Q/8AP1D/AOA0f+FHs8H/AM/Jf+AL/wCTDkw/87/8BX/yRzm5f7w/Ojcv94fnXR/8Jp4h/wCfqH/wGj/wo/4TTxD/AM/UP/gNH/hR7PB/8/Jf+AL/AOTDkw/87/8AAV/8kY+jMv8AbNj8w/4+Y+/+0KZr/wDyHtQ/6+pP/QjXR6Z4w16bU7SGS6hKPOisPs8Y4LAHtXOa/wD8h3UP+vqT/wBCNLERpRwy9lJv3uqt09WFVU1R9xt69Vbp6s0PE3XS/wDsGQfyNZFa/ibrpf8A2DIP5Gsioxn8aX9dCMR/EYUUUVymIUUUUAFFFFABRRRQAUUUUAFFFFAFvRv+QzY/9fMf/oQqPX/+Q9qH/X1J/wChGpNG/wCQzY/9fMf/AKEKj1//AJD2of8AX1J/6Ea3n/u3/b36Gr/g/P8AQ0PE3XS/+wZB/I1kVs+JI5G/ssrG7D+zYOQpPY1leTN/zxl/74NaYuL9tLT+rFYhP2jI6Kk8mb/njL/3waPJm/54y/8AfBrm5X2MbPsR0VJ5M3/PGX/vg0eTN/zxl/74NHK+wWfYjoqTyZv+eMv/AHwaPJm/54y/98GjlfYLPsR0VJ5M3/PGX/vg0eTN/wA8Zf8Avg0cr7BZ9iOipPJm/wCeMv8A3waPJm/54y/98GjlfYLPsR0VJ5M3/PGX/vg0eTN/zxl/74NHK+wWfYn0b/kM2P8A18x/+hCo9f8A+Q9qH/X1J/6Ean0aGb+2LHMMgH2mP+A/3hUGv/8AIe1D/r6k/wDQjW001hv+3v0NJL9z8/0Ok1LxBq2mW2l2tnciOL+zoWxsB5IPrVP/AITDxB/z+j/v2v8AhVfxN10v/sGQfyNZFdmJx2JhVcY1GkvN9jorYmtGbUZu3qb/APwmHiD/AJ/R/wB+1/wo/wCEw8Qf8/o/79r/AIVgUVh/aOL/AOfsvvZl9br/AM7+9m//AMJh4g/5/R/37X/Cj/hMPEH/AD+j/v2v+FYFFH9o4v8A5+y+9h9br/zv72b/APwmHiD/AJ/R/wB+1/wo/wCEw8Qf8/o/79r/AIVgUUf2ji/+fsvvYfW6/wDO/vZv/wDCYeIP+f0f9+1/wo/4TDxB/wA/o/79r/hWBRR/aOL/AOfsvvYfW6/87+9m/wD8Jh4g/wCf0f8Aftf8KP8AhMPEH/P6P+/a/wCFYFFH9o4v/n7L72H1uv8Azv72b/8AwmHiD/n9H/ftf8KP+Ew8Qf8AP6P+/a/4VgUUf2ji/wDn7L72H1uv/O/vZ0+l+LNel1O0ikvAUedFYeWvILAGuf1//kO6h/19Sf8AoRqTRv8AkM2P/XzH/wChCo9f/wCQ9qH/AF9Sf+hGjEYirWwy9pJu0urv0HVqzqUffbev6Gh4m66X/wBgyD+RrIooqMZ/Gl/XQjEfxGFFFFcpiFFFFABRRRQAUUUUAFFFFABRRRQBb0b/AJDNj/18x/8AoQqPX/8AkPah/wBfUn/oRooref8Au3/b36Gr/g/P9D//2Q=="/>
          <p:cNvSpPr>
            <a:spLocks noChangeAspect="1" noChangeArrowheads="1"/>
          </p:cNvSpPr>
          <p:nvPr/>
        </p:nvSpPr>
        <p:spPr bwMode="auto">
          <a:xfrm>
            <a:off x="21272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19460" name="AutoShape 4" descr="data:image/png;base64,%20iVBORw0KGgoAAAANSUhEUgAAACsAAAAlCAYAAADbVxCwAAAAAXNSR0IArs4c6QAAAARnQU1BAACxjwv8YQUAAAAJcEhZcwAADsMAAA7DAcdvqGQAAAjoSURBVFhHzZhbaFVXEIZXzjnGGGPUaGK8Jxpj1HqpCiJRRCUgohS14CXtQ7Hxoa1vLfRB0Ic+laJCsQ8KCkUQW6R9UAhqQUqiqVSNRg2oiUbNxUtiEjUmxnNO/29y1m7UWNAiZGBlr733rJl//plZa58kxePxAe7tJaoRT0pKivfc/j8RhiRdGCF70DN/Td4FbEwgAfvepBd4PxBR0w/B9iXCGfK093sRQbF3AUs2+qyp9y1vUwa+mWis18rg+PHjY+7du5ddV1cX6ejocAMGDHDDhw+PMyZOnBhdsmRJo9Y1JdTfSf4TrIx3J6ZWMzt27EiurKxMGTZsWGF+fv5n165dS2tpaYmGw+GUwYMHZ0on48GDB+GEvotEIhagrgTXHI1Ga6V7W8E0jB8/viYvL68yKyvr4ZYtWzp6+3qTvAb23Llzbt68eVFqRPNZBw8e/ECghgpUjpwWtLe35ycnJ+dlZmZGACQALqTSFwg3cOBAuw4aNMilpaW51NRUY1i2AOy6urocrMuWe/jwYVz3nXp/V+/LpfuHSKjbtWtXlbLRmoDzkrwK1kCeOHFiwv79+z95/vz558+ePct98eKFOU1JSXECaw55JjZdenq6Eztu5MiRpN2NGDHCDRkyxICjD0hAc68gXSwWc62trU4l41Qy7saNG662tta1tbWRjTbZODt06NA9hw4dKhUJXQlcJr3BxjTSt23b9uXly5e/amxsHAUIHAAKY0qxE3gDIBZsAIJBMICSI9PnmRfewTjglRGXnZ1twZGRO3fuWDbPnDlj4B8/fgzornHjxv2lWv9xz549R0SglZMHC9DI9u3bvzt79uzXzc3Nbvr06eYUJrhXKRirOMUhg/TCJGlHfAlwJSAC9YERCOmvr6+3rLCusLDQFRQUGMtlZWXu9OnTAWAC0fqWGTNmrD9w4MBJ7BtYOe0W0IKLFy+efPTo0VgcqG6NCeqMNFVUVLju7m43duzYoBZJJ4PnsmNXAiBA7hGcYo8gYHPy5MkWjN8xNmzY4CZNmmTslpeXmy/IwRZrhKFi9+7dK+bPn98WXr16dXjv3r2xCRMmTBHQLwQkgjMc+BTjuLOz04zwTnpWazClujZQsEgQNBYZ4cpawOMYtpqamlx1dbW7deuWkUBJ+VK6cOGCvafc8IVPAlUWsmTvT/VRTcDsmjVrlgnEcTkJwyiSkZFhDQTAp0+fups3b74UOcwACh2aigFomGMNOoACqM8CJQAQbC9dutTNnj3b6ha7lBlg0cEG9gW4W01XfOzYsV8DsCtWrChW7RwUw+YcJzhESAcMeRZ5jgOM88zrMccJurDCQHiWSKkFp8YxRtn2CJzGBSTBYQum0cWO2H4uLJuUySMB2FWrVn2j4v6eiH194RxjOENYzJwSIXocMyedMApzpNA3FoPAcc4ccAAiS5CBLvcI7xiAZEcBA80oAtmLP9YOdSwAu3Llyu2KcAdgAEz9sXXBgLYxc3D//n2791sYc54j1CnOAOGDI90AJ0ie+2fowTqACJrBHF0CGzVqlOmdP3+egJ5obZGYrQg+ZAAMk541thMW61g0w5s3b3Zr1661AHTOu7lz59o7DgJfYwCHKWyw9smTJxYUYNHhOdkACL54D7uUE0Sgh6+7d+/ac3pA9qLSbQdjAFaGujDihTKg6/UtYEB8IDCgHcQtW7bM2CSA4uJiSx0BzJo1KzgYcnNzDRx1SFAItQmzvsR61ypzrpDA1oZfsRqVzw7WBmDlgI9qi5raIyqAkZYpU6a4o0ePWsfCGHsiQ+e7bV90Owyiy3vAIDjDJsBgiuGPasRn0a9D8MsabCeyFNOJ18m7EE4RAWsnKtJAvZIaOp6FnDIww+bNqcNzglqwYIFraGhwV65csUby+y/12btx2ILQ50oDMScQ7rGPX4ADmj349u3bVm485/3UqVMtuhAnFaIXDUTnG4RUYhiDHIWwjSGai2DQYY8cPXp0UALMAcnWxPlPTbKeUkDfkwFY/HhWCYjsUPOUDmu8oCuwtjcGZSBjTQLxiDnKgOI6bdo0606+BQBXU1MTnGSc5dpSrBl5zqEBWK6sJ0DYBgglAEBKAuAwCRAAU27UOFfu2WVYQ7DCFFdD95QBf7QotG7dulpNyzGCQ1jNyclx+l4wcBjwJxofIewI3ONQe7Q1JAyJBcfBAji+I8aMGROkGEAAZQ0MQwZBe3+knMDJBEEBXBn6U9l/FoDlWlRU1KbFpTQKDOCY7YQ9dubMmQZA53MAmjMeXcCjRwp9KmkihCYBNIC44hyQAGEtYLlnThCUIXrYo7QAr8B+1tW2KcDywW0FvHHjxkNi6HeUMMxWwqfi1atXzQAMUA6wBQPU7sKFC1lqAc6ZM8fmgKVmaUpsoOf7wTOKD0Byz6BkCIqSww+g1QO/rV+/vsyMSkJa1HOwS0pKSlqU0q2KqhxDsOsHGzXAL126ZPVJ2nBAbfK1hA7MEqSvTeY4BjBzBiAAyuAdJUHaEe4pFQULpp8EXJBKWuylpOdc7CWlpaXt+rY9pbocLcA5YjAZhjDIdgKjlAJlAVCc85zgaAiCQADInolQGoCjdgkQHVhkECTPaS4xHFdmq9Ur34qwH/bt2/fYDCTkjb//FXHk8OHDC7SnfirghTKYeerUqTSlejAAAU06STkp5p5GpNYAR60zhy2CINUI73jmmRXgNgVfo8BuqSFPLlq06JetW7c2m/Ir0idYAQ3rsAjp67ybuTb9XJVBhnaGIYsXL864fv36h1VVVR+p8fK1TUU0N7ZxDkjAA4pSEKi40h+DaWWoS9d6pbpBuo3a1v4Wk+dUm7U7d+68p5/3HPlkm9P037M/Ia+BlTLPIj13JvxTo+d8TIh0Qjog0vUJlyfW8nXajVMGsnVNVZo7OIJVt2GBrBfz19WcbcuXL09So9Ur4AebNm3qUoa6AZewh0+o97vTiz7B4lhX/8Iv6pPxXoI+o08G3iQJX9j29t/kx/4lkJgHYt+ziXl/k5cAE2h/Bov0zlqSr5H+Kr5krFz6O9iXpL+C7aPxnPsHb5M7H/fewqQAAAAASUVORK5CYII="/>
          <p:cNvSpPr>
            <a:spLocks noChangeAspect="1" noChangeArrowheads="1"/>
          </p:cNvSpPr>
          <p:nvPr/>
        </p:nvSpPr>
        <p:spPr bwMode="auto">
          <a:xfrm>
            <a:off x="21272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8" name="Picture 7"/>
          <p:cNvPicPr>
            <a:picLocks noChangeAspect="1"/>
          </p:cNvPicPr>
          <p:nvPr/>
        </p:nvPicPr>
        <p:blipFill>
          <a:blip r:embed="rId3" cstate="print"/>
          <a:stretch>
            <a:fillRect/>
          </a:stretch>
        </p:blipFill>
        <p:spPr>
          <a:xfrm>
            <a:off x="400643" y="1254034"/>
            <a:ext cx="4537117" cy="3804093"/>
          </a:xfrm>
          <a:prstGeom prst="rect">
            <a:avLst/>
          </a:prstGeom>
        </p:spPr>
      </p:pic>
      <p:pic>
        <p:nvPicPr>
          <p:cNvPr id="9" name="Picture 167" descr="http://www.animated-gifs.eu/sports-walk-run/0007.gif"/>
          <p:cNvPicPr>
            <a:picLocks noChangeAspect="1" noChangeArrowheads="1" noCrop="1"/>
          </p:cNvPicPr>
          <p:nvPr/>
        </p:nvPicPr>
        <p:blipFill>
          <a:blip r:embed="rId4" cstate="print"/>
          <a:srcRect/>
          <a:stretch>
            <a:fillRect/>
          </a:stretch>
        </p:blipFill>
        <p:spPr bwMode="auto">
          <a:xfrm>
            <a:off x="2323555" y="2479085"/>
            <a:ext cx="500063" cy="847725"/>
          </a:xfrm>
          <a:prstGeom prst="rect">
            <a:avLst/>
          </a:prstGeom>
          <a:noFill/>
          <a:ln w="9525">
            <a:noFill/>
            <a:miter lim="800000"/>
            <a:headEnd/>
            <a:tailEnd/>
          </a:ln>
        </p:spPr>
      </p:pic>
      <p:pic>
        <p:nvPicPr>
          <p:cNvPr id="16" name="Picture 15" descr="YellowCone.png"/>
          <p:cNvPicPr>
            <a:picLocks noChangeAspect="1"/>
          </p:cNvPicPr>
          <p:nvPr/>
        </p:nvPicPr>
        <p:blipFill>
          <a:blip r:embed="rId5" cstate="print"/>
          <a:stretch>
            <a:fillRect/>
          </a:stretch>
        </p:blipFill>
        <p:spPr>
          <a:xfrm>
            <a:off x="733237" y="2301861"/>
            <a:ext cx="288000" cy="288000"/>
          </a:xfrm>
          <a:prstGeom prst="rect">
            <a:avLst/>
          </a:prstGeom>
        </p:spPr>
      </p:pic>
      <p:pic>
        <p:nvPicPr>
          <p:cNvPr id="17" name="Picture 16" descr="WhiteCone.png"/>
          <p:cNvPicPr>
            <a:picLocks noChangeAspect="1"/>
          </p:cNvPicPr>
          <p:nvPr/>
        </p:nvPicPr>
        <p:blipFill>
          <a:blip r:embed="rId6" cstate="print"/>
          <a:stretch>
            <a:fillRect/>
          </a:stretch>
        </p:blipFill>
        <p:spPr>
          <a:xfrm>
            <a:off x="2300780" y="1706689"/>
            <a:ext cx="288000" cy="288000"/>
          </a:xfrm>
          <a:prstGeom prst="rect">
            <a:avLst/>
          </a:prstGeom>
        </p:spPr>
      </p:pic>
      <p:pic>
        <p:nvPicPr>
          <p:cNvPr id="18" name="Picture 17" descr="GreenCone.png"/>
          <p:cNvPicPr>
            <a:picLocks noChangeAspect="1"/>
          </p:cNvPicPr>
          <p:nvPr/>
        </p:nvPicPr>
        <p:blipFill>
          <a:blip r:embed="rId7" cstate="print"/>
          <a:stretch>
            <a:fillRect/>
          </a:stretch>
        </p:blipFill>
        <p:spPr>
          <a:xfrm>
            <a:off x="1007557" y="3906970"/>
            <a:ext cx="288000" cy="288000"/>
          </a:xfrm>
          <a:prstGeom prst="rect">
            <a:avLst/>
          </a:prstGeom>
        </p:spPr>
      </p:pic>
      <p:pic>
        <p:nvPicPr>
          <p:cNvPr id="19" name="Picture 18" descr="RedCone.png"/>
          <p:cNvPicPr>
            <a:picLocks noChangeAspect="1"/>
          </p:cNvPicPr>
          <p:nvPr/>
        </p:nvPicPr>
        <p:blipFill>
          <a:blip r:embed="rId8" cstate="print"/>
          <a:stretch>
            <a:fillRect/>
          </a:stretch>
        </p:blipFill>
        <p:spPr>
          <a:xfrm>
            <a:off x="3855262" y="2266848"/>
            <a:ext cx="288000" cy="288000"/>
          </a:xfrm>
          <a:prstGeom prst="rect">
            <a:avLst/>
          </a:prstGeom>
        </p:spPr>
      </p:pic>
      <p:pic>
        <p:nvPicPr>
          <p:cNvPr id="20" name="Picture 19" descr="BlueCone.png"/>
          <p:cNvPicPr>
            <a:picLocks noChangeAspect="1"/>
          </p:cNvPicPr>
          <p:nvPr/>
        </p:nvPicPr>
        <p:blipFill>
          <a:blip r:embed="rId9" cstate="print"/>
          <a:stretch>
            <a:fillRect/>
          </a:stretch>
        </p:blipFill>
        <p:spPr>
          <a:xfrm>
            <a:off x="3672381" y="3962215"/>
            <a:ext cx="288000" cy="288000"/>
          </a:xfrm>
          <a:prstGeom prst="rect">
            <a:avLst/>
          </a:prstGeom>
        </p:spPr>
      </p:pic>
      <p:pic>
        <p:nvPicPr>
          <p:cNvPr id="15" name="Picture 14" descr="RedCone.png"/>
          <p:cNvPicPr>
            <a:picLocks noChangeAspect="1"/>
          </p:cNvPicPr>
          <p:nvPr/>
        </p:nvPicPr>
        <p:blipFill>
          <a:blip r:embed="rId8" cstate="print"/>
          <a:stretch>
            <a:fillRect/>
          </a:stretch>
        </p:blipFill>
        <p:spPr>
          <a:xfrm>
            <a:off x="4138291" y="2654379"/>
            <a:ext cx="288000" cy="288000"/>
          </a:xfrm>
          <a:prstGeom prst="rect">
            <a:avLst/>
          </a:prstGeom>
        </p:spPr>
      </p:pic>
      <p:pic>
        <p:nvPicPr>
          <p:cNvPr id="21" name="Picture 20" descr="BlueCone.png"/>
          <p:cNvPicPr>
            <a:picLocks noChangeAspect="1"/>
          </p:cNvPicPr>
          <p:nvPr/>
        </p:nvPicPr>
        <p:blipFill>
          <a:blip r:embed="rId9" cstate="print"/>
          <a:stretch>
            <a:fillRect/>
          </a:stretch>
        </p:blipFill>
        <p:spPr>
          <a:xfrm>
            <a:off x="3302267" y="4349746"/>
            <a:ext cx="288000" cy="288000"/>
          </a:xfrm>
          <a:prstGeom prst="rect">
            <a:avLst/>
          </a:prstGeom>
        </p:spPr>
      </p:pic>
      <p:pic>
        <p:nvPicPr>
          <p:cNvPr id="22" name="Picture 21" descr="GreenCone.png"/>
          <p:cNvPicPr>
            <a:picLocks noChangeAspect="1"/>
          </p:cNvPicPr>
          <p:nvPr/>
        </p:nvPicPr>
        <p:blipFill>
          <a:blip r:embed="rId7" cstate="print"/>
          <a:stretch>
            <a:fillRect/>
          </a:stretch>
        </p:blipFill>
        <p:spPr>
          <a:xfrm>
            <a:off x="1329774" y="4216124"/>
            <a:ext cx="288000" cy="288000"/>
          </a:xfrm>
          <a:prstGeom prst="rect">
            <a:avLst/>
          </a:prstGeom>
        </p:spPr>
      </p:pic>
      <p:pic>
        <p:nvPicPr>
          <p:cNvPr id="23" name="Picture 22" descr="YellowCone.png"/>
          <p:cNvPicPr>
            <a:picLocks noChangeAspect="1"/>
          </p:cNvPicPr>
          <p:nvPr/>
        </p:nvPicPr>
        <p:blipFill>
          <a:blip r:embed="rId5" cstate="print"/>
          <a:stretch>
            <a:fillRect/>
          </a:stretch>
        </p:blipFill>
        <p:spPr>
          <a:xfrm>
            <a:off x="768071" y="2741643"/>
            <a:ext cx="288000" cy="288000"/>
          </a:xfrm>
          <a:prstGeom prst="rect">
            <a:avLst/>
          </a:prstGeom>
        </p:spPr>
      </p:pic>
      <p:pic>
        <p:nvPicPr>
          <p:cNvPr id="24" name="Picture 23" descr="WhiteCone.png"/>
          <p:cNvPicPr>
            <a:picLocks noChangeAspect="1"/>
          </p:cNvPicPr>
          <p:nvPr/>
        </p:nvPicPr>
        <p:blipFill>
          <a:blip r:embed="rId6" cstate="print"/>
          <a:stretch>
            <a:fillRect/>
          </a:stretch>
        </p:blipFill>
        <p:spPr>
          <a:xfrm>
            <a:off x="2740563" y="1702335"/>
            <a:ext cx="288000" cy="288000"/>
          </a:xfrm>
          <a:prstGeom prst="rect">
            <a:avLst/>
          </a:prstGeom>
        </p:spPr>
      </p:pic>
      <p:pic>
        <p:nvPicPr>
          <p:cNvPr id="26" name="Picture 2" descr="Image result for football ball  &quot;o neills&quot;"/>
          <p:cNvPicPr>
            <a:picLocks noChangeAspect="1" noChangeArrowheads="1"/>
          </p:cNvPicPr>
          <p:nvPr/>
        </p:nvPicPr>
        <p:blipFill>
          <a:blip r:embed="rId10" cstate="print"/>
          <a:srcRect l="17600" t="7435" r="16759" b="3422"/>
          <a:stretch>
            <a:fillRect/>
          </a:stretch>
        </p:blipFill>
        <p:spPr bwMode="auto">
          <a:xfrm>
            <a:off x="2381732" y="3278777"/>
            <a:ext cx="479033" cy="496389"/>
          </a:xfrm>
          <a:prstGeom prst="rect">
            <a:avLst/>
          </a:prstGeom>
          <a:noFill/>
        </p:spPr>
      </p:pic>
    </p:spTree>
    <p:extLst>
      <p:ext uri="{BB962C8B-B14F-4D97-AF65-F5344CB8AC3E}">
        <p14:creationId xmlns:p14="http://schemas.microsoft.com/office/powerpoint/2010/main" xmlns="" val="1262743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0.01979 4.81481E-6 C -0.05972 0.02314 -0.28003 0.09976 -0.25885 0.14097 C -0.23767 0.18217 0.02813 0.22476 0.10712 0.24745 C 0.18577 0.27013 0.19688 0.25856 0.21424 0.27754 C 0.2316 0.29652 0.22066 0.34467 0.21094 0.36157 C 0.20122 0.37847 0.16702 0.37546 0.15608 0.3787 C 0.14514 0.38194 0.179 0.37939 0.14479 0.38078 C 0.11059 0.38217 0.00504 0.38518 -0.04878 0.38726 C -0.1026 0.38935 -0.14045 0.38726 -0.17778 0.39375 C -0.2151 0.40023 -0.26493 0.4074 -0.27291 0.42592 C -0.2809 0.44444 -0.30816 0.47731 -0.22621 0.50555 C -0.14427 0.53379 0.14705 0.5331 0.2191 0.59583 C 0.29115 0.65856 0.20886 0.82245 0.20608 0.88194 " pathEditMode="fixed" rAng="0" ptsTypes="aaaaaaaaaaaaa">
                                      <p:cBhvr>
                                        <p:cTn id="6" dur="5000" fill="hold"/>
                                        <p:tgtEl>
                                          <p:spTgt spid="9"/>
                                        </p:tgtEl>
                                        <p:attrNameLst>
                                          <p:attrName>ppt_x</p:attrName>
                                          <p:attrName>ppt_y</p:attrName>
                                        </p:attrNameLst>
                                      </p:cBhvr>
                                      <p:rCtr x="1100" y="441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1CE0D73-ABFC-490A-B3A4-9EB0C7A671B5}"/>
              </a:ext>
            </a:extLst>
          </p:cNvPr>
          <p:cNvSpPr>
            <a:spLocks noGrp="1"/>
          </p:cNvSpPr>
          <p:nvPr>
            <p:ph idx="1"/>
          </p:nvPr>
        </p:nvSpPr>
        <p:spPr>
          <a:xfrm>
            <a:off x="5172891" y="1231422"/>
            <a:ext cx="4730021" cy="5051812"/>
          </a:xfrm>
        </p:spPr>
        <p:txBody>
          <a:bodyPr>
            <a:noAutofit/>
          </a:bodyPr>
          <a:lstStyle/>
          <a:p>
            <a:pPr marL="0" indent="0">
              <a:buNone/>
            </a:pPr>
            <a:r>
              <a:rPr lang="en-GB" sz="1400" u="sng" dirty="0" smtClean="0"/>
              <a:t>Under 10 and 12’s </a:t>
            </a:r>
            <a:r>
              <a:rPr lang="en-GB" sz="1400" dirty="0" smtClean="0"/>
              <a:t>– Make an Slalom course</a:t>
            </a:r>
          </a:p>
          <a:p>
            <a:pPr marL="0" indent="0">
              <a:buNone/>
            </a:pPr>
            <a:r>
              <a:rPr lang="en-GB" sz="1400" u="sng" dirty="0" smtClean="0"/>
              <a:t>Rules</a:t>
            </a:r>
          </a:p>
          <a:p>
            <a:pPr marL="0" indent="0">
              <a:buNone/>
            </a:pPr>
            <a:r>
              <a:rPr lang="en-GB" sz="1400" dirty="0" smtClean="0"/>
              <a:t>Start at white cone, children run through the course performing solo’s with both feet at the yellow and red cones and finish at the blue cones.</a:t>
            </a:r>
          </a:p>
          <a:p>
            <a:pPr marL="0" indent="0">
              <a:buNone/>
            </a:pPr>
            <a:r>
              <a:rPr lang="en-GB" sz="1400" dirty="0" smtClean="0"/>
              <a:t>Yellow = right foot solo</a:t>
            </a:r>
          </a:p>
          <a:p>
            <a:pPr marL="0" indent="0">
              <a:buNone/>
            </a:pPr>
            <a:r>
              <a:rPr lang="en-GB" sz="1400" dirty="0" smtClean="0"/>
              <a:t>Red = left foot solo</a:t>
            </a:r>
          </a:p>
          <a:p>
            <a:pPr marL="0" indent="0">
              <a:buNone/>
            </a:pPr>
            <a:r>
              <a:rPr lang="en-GB" sz="1400" dirty="0" smtClean="0"/>
              <a:t>Time their run and challenge children to beat their time the next time.</a:t>
            </a:r>
          </a:p>
          <a:p>
            <a:pPr marL="0" indent="0">
              <a:buNone/>
            </a:pPr>
            <a:r>
              <a:rPr lang="en-GB" sz="1400" u="sng" dirty="0" smtClean="0"/>
              <a:t>Coaching Points</a:t>
            </a:r>
          </a:p>
          <a:p>
            <a:pPr marL="0" indent="0">
              <a:buNone/>
            </a:pPr>
            <a:r>
              <a:rPr lang="en-GB" sz="1400" u="sng" dirty="0" smtClean="0"/>
              <a:t>Head –</a:t>
            </a:r>
            <a:r>
              <a:rPr lang="en-GB" sz="1400" dirty="0" smtClean="0"/>
              <a:t> Eyes on the ball, but look up to scan the area after each solo.</a:t>
            </a:r>
          </a:p>
          <a:p>
            <a:pPr marL="0" indent="0">
              <a:buNone/>
            </a:pPr>
            <a:r>
              <a:rPr lang="en-GB" sz="1400" u="sng" dirty="0" smtClean="0"/>
              <a:t>Hands –</a:t>
            </a:r>
            <a:r>
              <a:rPr lang="en-GB" sz="1400" dirty="0" smtClean="0"/>
              <a:t> Right hand for right foot and left hand for left foot. Drop ball onto kicking foot with hands as close as possible to the foot.</a:t>
            </a:r>
          </a:p>
          <a:p>
            <a:pPr marL="0" indent="0">
              <a:buNone/>
            </a:pPr>
            <a:r>
              <a:rPr lang="en-GB" sz="1400" u="sng" dirty="0" smtClean="0"/>
              <a:t>Feet –</a:t>
            </a:r>
            <a:r>
              <a:rPr lang="en-GB" sz="1400" dirty="0" smtClean="0"/>
              <a:t> When the foot impacts the ball, flick the toe upwards towards the body.</a:t>
            </a:r>
          </a:p>
          <a:p>
            <a:pPr marL="0" indent="0">
              <a:buNone/>
            </a:pPr>
            <a:r>
              <a:rPr lang="en-GB" sz="1400" u="sng" dirty="0" smtClean="0"/>
              <a:t>Equipment</a:t>
            </a:r>
            <a:r>
              <a:rPr lang="en-GB" sz="1400" dirty="0" smtClean="0"/>
              <a:t> - </a:t>
            </a:r>
            <a:endParaRPr lang="en-GB" sz="1400" u="sng" dirty="0" smtClean="0"/>
          </a:p>
          <a:p>
            <a:pPr marL="0" indent="0">
              <a:buNone/>
            </a:pPr>
            <a:r>
              <a:rPr lang="en-GB" sz="1400" dirty="0" smtClean="0"/>
              <a:t>1 </a:t>
            </a:r>
            <a:r>
              <a:rPr lang="en-GB" sz="1400" dirty="0" smtClean="0"/>
              <a:t>ball</a:t>
            </a:r>
            <a:r>
              <a:rPr lang="en-GB" sz="1400" dirty="0" smtClean="0"/>
              <a:t>, 10 cones or replace with household items.</a:t>
            </a:r>
            <a:endParaRPr lang="en-GB" sz="1400" dirty="0"/>
          </a:p>
        </p:txBody>
      </p:sp>
      <p:sp>
        <p:nvSpPr>
          <p:cNvPr id="4" name="Footer Placeholder 3">
            <a:extLst>
              <a:ext uri="{FF2B5EF4-FFF2-40B4-BE49-F238E27FC236}">
                <a16:creationId xmlns:a16="http://schemas.microsoft.com/office/drawing/2014/main" xmlns="" id="{676C94AE-9C88-4F83-85F4-9C533449C6E6}"/>
              </a:ext>
            </a:extLst>
          </p:cNvPr>
          <p:cNvSpPr>
            <a:spLocks noGrp="1"/>
          </p:cNvSpPr>
          <p:nvPr>
            <p:ph type="ftr" sz="quarter" idx="11"/>
          </p:nvPr>
        </p:nvSpPr>
        <p:spPr>
          <a:xfrm>
            <a:off x="2947194" y="6271551"/>
            <a:ext cx="6297612" cy="365125"/>
          </a:xfrm>
        </p:spPr>
        <p:txBody>
          <a:bodyPr/>
          <a:lstStyle/>
          <a:p>
            <a:pPr algn="ctr"/>
            <a:r>
              <a:rPr lang="en-GB" sz="1800" dirty="0"/>
              <a:t>Tyrone GAA- Coaching &amp; Games</a:t>
            </a:r>
          </a:p>
        </p:txBody>
      </p:sp>
      <p:pic>
        <p:nvPicPr>
          <p:cNvPr id="5" name="Picture 4">
            <a:extLst>
              <a:ext uri="{FF2B5EF4-FFF2-40B4-BE49-F238E27FC236}">
                <a16:creationId xmlns:a16="http://schemas.microsoft.com/office/drawing/2014/main" xmlns="" id="{8086F6E1-1194-486C-A3F9-2730CF2E690E}"/>
              </a:ext>
            </a:extLst>
          </p:cNvPr>
          <p:cNvPicPr>
            <a:picLocks noChangeAspect="1"/>
          </p:cNvPicPr>
          <p:nvPr/>
        </p:nvPicPr>
        <p:blipFill>
          <a:blip r:embed="rId2" cstate="print"/>
          <a:stretch>
            <a:fillRect/>
          </a:stretch>
        </p:blipFill>
        <p:spPr>
          <a:xfrm>
            <a:off x="536844" y="5459744"/>
            <a:ext cx="1404498" cy="1398256"/>
          </a:xfrm>
          <a:prstGeom prst="rect">
            <a:avLst/>
          </a:prstGeom>
        </p:spPr>
      </p:pic>
      <p:sp>
        <p:nvSpPr>
          <p:cNvPr id="6" name="Rectangle 5">
            <a:extLst>
              <a:ext uri="{FF2B5EF4-FFF2-40B4-BE49-F238E27FC236}">
                <a16:creationId xmlns:a16="http://schemas.microsoft.com/office/drawing/2014/main" xmlns="" id="{0300D3AF-C1D1-40A2-A836-AAC6CBCA3153}"/>
              </a:ext>
            </a:extLst>
          </p:cNvPr>
          <p:cNvSpPr/>
          <p:nvPr/>
        </p:nvSpPr>
        <p:spPr>
          <a:xfrm>
            <a:off x="3864100" y="203590"/>
            <a:ext cx="2488182" cy="923330"/>
          </a:xfrm>
          <a:prstGeom prst="rect">
            <a:avLst/>
          </a:prstGeom>
          <a:noFill/>
        </p:spPr>
        <p:txBody>
          <a:bodyPr wrap="none" lIns="91440" tIns="45720" rIns="91440" bIns="45720">
            <a:spAutoFit/>
          </a:bodyPr>
          <a:lstStyle/>
          <a:p>
            <a:pPr algn="ctr"/>
            <a:r>
              <a:rPr lang="en-US" sz="5400" b="1" dirty="0" smtClean="0">
                <a:ln w="12700" cmpd="sng">
                  <a:solidFill>
                    <a:schemeClr val="accent4"/>
                  </a:solidFill>
                  <a:prstDash val="solid"/>
                </a:ln>
                <a:solidFill>
                  <a:srgbClr val="FF0000"/>
                </a:solidFill>
              </a:rPr>
              <a:t>Solo</a:t>
            </a:r>
            <a:r>
              <a:rPr lang="en-US" sz="5400" b="1" cap="none" spc="0" dirty="0" smtClean="0">
                <a:ln w="12700" cmpd="sng">
                  <a:solidFill>
                    <a:schemeClr val="accent4"/>
                  </a:solidFill>
                  <a:prstDash val="solid"/>
                </a:ln>
                <a:solidFill>
                  <a:srgbClr val="FF0000"/>
                </a:solidFill>
                <a:effectLst/>
              </a:rPr>
              <a:t>ing</a:t>
            </a:r>
            <a:endParaRPr lang="en-US" sz="5400" b="1" cap="none" spc="0" dirty="0">
              <a:ln w="12700" cmpd="sng">
                <a:solidFill>
                  <a:schemeClr val="accent4"/>
                </a:solidFill>
                <a:prstDash val="solid"/>
              </a:ln>
              <a:solidFill>
                <a:srgbClr val="FF0000"/>
              </a:solidFill>
              <a:effectLst/>
            </a:endParaRPr>
          </a:p>
        </p:txBody>
      </p:sp>
      <p:sp>
        <p:nvSpPr>
          <p:cNvPr id="19458" name="AutoShape 2" descr="data:image/jpg;base64,%20/9j/4AAQSkZJRgABAQEAYABgAAD/2wBDAAUDBAQEAwUEBAQFBQUGBwwIBwcHBw8LCwkMEQ8SEhEPERETFhwXExQaFRERGCEYGh0dHx8fExciJCIeJBweHx7/2wBDAQUFBQcGBw4ICA4eFBEUHh4eHh4eHh4eHh4eHh4eHh4eHh4eHh4eHh4eHh4eHh4eHh4eHh4eHh4eHh4eHh4eHh7/wAARCACWAHo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1fxN10v8A7BkH8jWRWv4m66X/ANgyD+RrIr8Xxn8aX9dD86xH8RhRRRXKYhRRRQAUUUUAFFFFABRRRQAUUUUAW9G/5DNj/wBfMf8A6EKj1/8A5D2of9fUn/oRqTRv+QzY/wDXzH/6EKj1/wD5D2of9fUn/oRref8Au3/b36Gr/g/P9DpdRt9AlttLbUtUuraf+z4Rsjt94xg4Oap/YvCP/Qe1D/wCqt4m66X/ANgyD+RrIrtxOJhGo06UX/4F2/xHRWrRU2uRP7/8zoPsXhH/AKD2of8AgFR9i8I/9B7UP/AKuforD63D/nzH/wAm/wDkjP6xH/n3H8f8zoPsXhH/AKD2of8AgFR9i8I/9B7UP/AKufoo+tw/58x/8m/+SD6xH/n3H8f8zoPsXhH/AKD2of8AgFR9i8I/9B7UP/AKufoo+tw/58x/8m/+SD6xH/n3H8f8zoPsXhH/AKD2of8AgFR9i8I/9B7UP/AKufoo+tw/58x/8m/+SD6xH/n3H8f8zoPsXhH/AKD2of8AgFR9i8I/9B7UP/AKufoo+tw/58x/8m/+SD6xH/n3H8f8zoPsXhH/AKD2of8AgFR9i8I/9B7UP/AKufoo+tw/58x/8m/+SD6xH/n3H8f8zqNLs/Co1O0MWt3zyCdCimzwCdwwM1z2v/8AId1D/r6k/wDQjUmjf8hmx/6+Y/8A0IVHr/8AyHtQ/wCvqT/0I0YiqqmGVoKPvdL9vNsKtRTo6RS16X7ebZoeJuul/wDYMg/kayK1/E3XS/8AsGQfyNZFRjP40v66EYj+IwooorlMQooooAKKKKACiiigAooooAKKKKALejf8hmx/6+Y//QhUev8A/Ie1D/r6k/8AQjUmjf8AIZsf+vmP/wBCFR6//wAh7UP+vqT/ANCNbz/3b/t79DV/wfn+hoeJuul/9gyD+RrIrrdRfw4trpY1WHVXuP7Ph5tmQJtwcfe5zVPzPBX/AD7a/wD99xV3YnCKVRy9pFfPy9DorUFKbfOjnqK6HzPBX/Ptr/8A33FR5ngr/n21/wD77irD6kv+fsfvf+Rn9XX86+//AIBz1FdD5ngr/n21/wD77io8zwV/z7a//wB9xUfUl/z9j97/AMg+rr+dff8A8A56iuh8zwV/z7a//wB9xUeZ4K/59tf/AO+4qPqS/wCfsfvf+QfV1/Ovv/4Bz1FdD5ngr/n21/8A77io8zwV/wA+2v8A/fcVH1Jf8/Y/e/8AIPq6/nX3/wDAOeorofM8Ff8APtr/AP33FR5ngr/n21//AL7io+pL/n7H73/kH1dfzr7/APgHPUV0PmeCv+fbX/8AvuKjzPBX/Ptr/wD33FR9SX/P2P3v/IPq6/nX3/8AAMnRv+QzY/8AXzH/AOhCo9f/AOQ9qH/X1J/6Ea6LTJPB39p2nk2+uCTz02Fnixu3DGfbNc7r/wDyHdQ/6+pP/QjSxFH2WGXvJ+909Aq0+Sjunr09DQ8TddL/AOwZB/I1kVr+Juul/wDYMg/kayKjGfxpf10IxH8RhRRRXKYhRRRQAUZrR0XVP7NMp+w2t15mP9em7bj0rS/4Sr/qBaT/AN+q66dKhKKc6ln2s2bwp0mrynZ+hzlFa+ra5/aFp9n/ALMsbb5g2+GPDcdqyKxqxhGVoSuvSxnUjGLtF3CiiisiAooooAt6N/yGbH/r5j/9CFR6/wD8h7UP+vqT/wBCNSaN/wAhmx/6+Y//AEIVHr//ACHtQ/6+pP8A0I1vP/dv+3v0NX/B+f6F/wATsAdLyQP+JZB/I1kbl/vD8667UPEeraXa6Xa2U8aRf2fC2GhRjkg55Iqp/wAJp4h/5+of/AaP/Cu7E08K6j5qkk/8KfT/ABL8jorRoc75pO/p/wDbHObl/vD86Ny/3h+ddH/wmniH/n6h/wDAaP8Awo/4TTxD/wA/UP8A4DR/4Vh7PB/8/Jf+AL/5Mz5MP/O//AV/8kc5uX+8Pzo3L/eH510f/CaeIf8An6h/8Bo/8KP+E08Q/wDP1D/4DR/4Uezwf/PyX/gC/wDkw5MP/O//AAFf/JHObl/vD86Ny/3h+ddH/wAJp4h/5+of/AaP/Cj/AITTxD/z9Q/+A0f+FHs8H/z8l/4Av/kw5MP/ADv/AMBX/wAkc5uX+8Pzo3L/AHh+ddH/AMJp4h/5+of/AAGj/wAKP+E08Q/8/UP/AIDR/wCFHs8H/wA/Jf8AgC/+TDkw/wDO/wDwFf8AyRzm5f7w/Ojcv94fnXR/8Jp4h/5+of8AwGj/AMKP+E08Q/8AP1D/AOA0f+FHs8H/AM/Jf+AL/wCTDkw/87/8BX/yRzm5f7w/Ojcv94fnXR/8Jp4h/wCfqH/wGj/wo/4TTxD/AM/UP/gNH/hR7PB/8/Jf+AL/AOTDkw/87/8AAV/8kY+jMv8AbNj8w/4+Y+/+0KZr/wDyHtQ/6+pP/QjXR6Z4w16bU7SGS6hKPOisPs8Y4LAHtXOa/wD8h3UP+vqT/wBCNLERpRwy9lJv3uqt09WFVU1R9xt69Vbp6s0PE3XS/wDsGQfyNZFa/ibrpf8A2DIP5Gsioxn8aX9dCMR/EYUUUVymIUUUUAFFFFABRRRQAUUUUAFFFFAFvRv+QzY/9fMf/oQqPX/+Q9qH/X1J/wChGpNG/wCQzY/9fMf/AKEKj1//AJD2of8AX1J/6Ea3n/u3/b36Gr/g/P8AQ0PE3XS/+wZB/I1kVs+JI5G/ssrG7D+zYOQpPY1leTN/zxl/74NaYuL9tLT+rFYhP2jI6Kk8mb/njL/3waPJm/54y/8AfBrm5X2MbPsR0VJ5M3/PGX/vg0eTN/zxl/74NHK+wWfYjoqTyZv+eMv/AHwaPJm/54y/98GjlfYLPsR0VJ5M3/PGX/vg0eTN/wA8Zf8Avg0cr7BZ9iOipPJm/wCeMv8A3waPJm/54y/98GjlfYLPsR0VJ5M3/PGX/vg0eTN/zxl/74NHK+wWfYn0b/kM2P8A18x/+hCo9f8A+Q9qH/X1J/6Ean0aGb+2LHMMgH2mP+A/3hUGv/8AIe1D/r6k/wDQjW001hv+3v0NJL9z8/0Ok1LxBq2mW2l2tnciOL+zoWxsB5IPrVP/AITDxB/z+j/v2v8AhVfxN10v/sGQfyNZFdmJx2JhVcY1GkvN9jorYmtGbUZu3qb/APwmHiD/AJ/R/wB+1/wo/wCEw8Qf8/o/79r/AIVgUVh/aOL/AOfsvvZl9br/AM7+9m//AMJh4g/5/R/37X/Cj/hMPEH/AD+j/v2v+FYFFH9o4v8A5+y+9h9br/zv72b/APwmHiD/AJ/R/wB+1/wo/wCEw8Qf8/o/79r/AIVgUUf2ji/+fsvvYfW6/wDO/vZv/wDCYeIP+f0f9+1/wo/4TDxB/wA/o/79r/hWBRR/aOL/AOfsvvYfW6/87+9m/wD8Jh4g/wCf0f8Aftf8KP8AhMPEH/P6P+/a/wCFYFFH9o4v/n7L72H1uv8Azv72b/8AwmHiD/n9H/ftf8KP+Ew8Qf8AP6P+/a/4VgUUf2ji/wDn7L72H1uv/O/vZ0+l+LNel1O0ikvAUedFYeWvILAGuf1//kO6h/19Sf8AoRqTRv8AkM2P/XzH/wChCo9f/wCQ9qH/AF9Sf+hGjEYirWwy9pJu0urv0HVqzqUffbev6Gh4m66X/wBgyD+RrIooqMZ/Gl/XQjEfxGFFFFcpiFFFFABRRRQAUUUUAFFFFABRRRQBb0b/AJDNj/18x/8AoQqPX/8AkPah/wBfUn/oRooref8Au3/b36Gr/g/P9D//2Q=="/>
          <p:cNvSpPr>
            <a:spLocks noChangeAspect="1" noChangeArrowheads="1"/>
          </p:cNvSpPr>
          <p:nvPr/>
        </p:nvSpPr>
        <p:spPr bwMode="auto">
          <a:xfrm>
            <a:off x="21272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19460" name="AutoShape 4" descr="data:image/png;base64,%20iVBORw0KGgoAAAANSUhEUgAAACsAAAAlCAYAAADbVxCwAAAAAXNSR0IArs4c6QAAAARnQU1BAACxjwv8YQUAAAAJcEhZcwAADsMAAA7DAcdvqGQAAAjoSURBVFhHzZhbaFVXEIZXzjnGGGPUaGK8Jxpj1HqpCiJRRCUgohS14CXtQ7Hxoa1vLfRB0Ic+laJCsQ8KCkUQW6R9UAhqQUqiqVSNRg2oiUbNxUtiEjUmxnNO/29y1m7UWNAiZGBlr733rJl//plZa58kxePxAe7tJaoRT0pKivfc/j8RhiRdGCF70DN/Td4FbEwgAfvepBd4PxBR0w/B9iXCGfK093sRQbF3AUs2+qyp9y1vUwa+mWis18rg+PHjY+7du5ddV1cX6ejocAMGDHDDhw+PMyZOnBhdsmRJo9Y1JdTfSf4TrIx3J6ZWMzt27EiurKxMGTZsWGF+fv5n165dS2tpaYmGw+GUwYMHZ0on48GDB+GEvotEIhagrgTXHI1Ga6V7W8E0jB8/viYvL68yKyvr4ZYtWzp6+3qTvAb23Llzbt68eVFqRPNZBw8e/ECghgpUjpwWtLe35ycnJ+dlZmZGACQALqTSFwg3cOBAuw4aNMilpaW51NRUY1i2AOy6urocrMuWe/jwYVz3nXp/V+/LpfuHSKjbtWtXlbLRmoDzkrwK1kCeOHFiwv79+z95/vz558+ePct98eKFOU1JSXECaw55JjZdenq6Eztu5MiRpN2NGDHCDRkyxICjD0hAc68gXSwWc62trU4l41Qy7saNG662tta1tbWRjTbZODt06NA9hw4dKhUJXQlcJr3BxjTSt23b9uXly5e/amxsHAUIHAAKY0qxE3gDIBZsAIJBMICSI9PnmRfewTjglRGXnZ1twZGRO3fuWDbPnDlj4B8/fgzornHjxv2lWv9xz549R0SglZMHC9DI9u3bvzt79uzXzc3Nbvr06eYUJrhXKRirOMUhg/TCJGlHfAlwJSAC9YERCOmvr6+3rLCusLDQFRQUGMtlZWXu9OnTAWAC0fqWGTNmrD9w4MBJ7BtYOe0W0IKLFy+efPTo0VgcqG6NCeqMNFVUVLju7m43duzYoBZJJ4PnsmNXAiBA7hGcYo8gYHPy5MkWjN8xNmzY4CZNmmTslpeXmy/IwRZrhKFi9+7dK+bPn98WXr16dXjv3r2xCRMmTBHQLwQkgjMc+BTjuLOz04zwTnpWazClujZQsEgQNBYZ4cpawOMYtpqamlx1dbW7deuWkUBJ+VK6cOGCvafc8IVPAlUWsmTvT/VRTcDsmjVrlgnEcTkJwyiSkZFhDQTAp0+fups3b74UOcwACh2aigFomGMNOoACqM8CJQAQbC9dutTNnj3b6ha7lBlg0cEG9gW4W01XfOzYsV8DsCtWrChW7RwUw+YcJzhESAcMeRZ5jgOM88zrMccJurDCQHiWSKkFp8YxRtn2CJzGBSTBYQum0cWO2H4uLJuUySMB2FWrVn2j4v6eiH194RxjOENYzJwSIXocMyedMApzpNA3FoPAcc4ccAAiS5CBLvcI7xiAZEcBA80oAtmLP9YOdSwAu3Llyu2KcAdgAEz9sXXBgLYxc3D//n2791sYc54j1CnOAOGDI90AJ0ie+2fowTqACJrBHF0CGzVqlOmdP3+egJ5obZGYrQg+ZAAMk541thMW61g0w5s3b3Zr1661AHTOu7lz59o7DgJfYwCHKWyw9smTJxYUYNHhOdkACL54D7uUE0Sgh6+7d+/ac3pA9qLSbQdjAFaGujDihTKg6/UtYEB8IDCgHcQtW7bM2CSA4uJiSx0BzJo1KzgYcnNzDRx1SFAItQmzvsR61ypzrpDA1oZfsRqVzw7WBmDlgI9qi5raIyqAkZYpU6a4o0ePWsfCGHsiQ+e7bV90Owyiy3vAIDjDJsBgiuGPasRn0a9D8MsabCeyFNOJ18m7EE4RAWsnKtJAvZIaOp6FnDIww+bNqcNzglqwYIFraGhwV65csUby+y/12btx2ILQ50oDMScQ7rGPX4ADmj349u3bVm485/3UqVMtuhAnFaIXDUTnG4RUYhiDHIWwjSGai2DQYY8cPXp0UALMAcnWxPlPTbKeUkDfkwFY/HhWCYjsUPOUDmu8oCuwtjcGZSBjTQLxiDnKgOI6bdo0606+BQBXU1MTnGSc5dpSrBl5zqEBWK6sJ0DYBgglAEBKAuAwCRAAU27UOFfu2WVYQ7DCFFdD95QBf7QotG7dulpNyzGCQ1jNyclx+l4wcBjwJxofIewI3ONQe7Q1JAyJBcfBAji+I8aMGROkGEAAZQ0MQwZBe3+knMDJBEEBXBn6U9l/FoDlWlRU1KbFpTQKDOCY7YQ9dubMmQZA53MAmjMeXcCjRwp9KmkihCYBNIC44hyQAGEtYLlnThCUIXrYo7QAr8B+1tW2KcDywW0FvHHjxkNi6HeUMMxWwqfi1atXzQAMUA6wBQPU7sKFC1lqAc6ZM8fmgKVmaUpsoOf7wTOKD0Byz6BkCIqSww+g1QO/rV+/vsyMSkJa1HOwS0pKSlqU0q2KqhxDsOsHGzXAL126ZPVJ2nBAbfK1hA7MEqSvTeY4BjBzBiAAyuAdJUHaEe4pFQULpp8EXJBKWuylpOdc7CWlpaXt+rY9pbocLcA5YjAZhjDIdgKjlAJlAVCc85zgaAiCQADInolQGoCjdgkQHVhkECTPaS4xHFdmq9Ur34qwH/bt2/fYDCTkjb//FXHk8OHDC7SnfirghTKYeerUqTSlejAAAU06STkp5p5GpNYAR60zhy2CINUI73jmmRXgNgVfo8BuqSFPLlq06JetW7c2m/Ir0idYAQ3rsAjp67ybuTb9XJVBhnaGIYsXL864fv36h1VVVR+p8fK1TUU0N7ZxDkjAA4pSEKi40h+DaWWoS9d6pbpBuo3a1v4Wk+dUm7U7d+68p5/3HPlkm9P037M/Ia+BlTLPIj13JvxTo+d8TIh0Qjog0vUJlyfW8nXajVMGsnVNVZo7OIJVt2GBrBfz19WcbcuXL09So9Ur4AebNm3qUoa6AZewh0+o97vTiz7B4lhX/8Iv6pPxXoI+o08G3iQJX9j29t/kx/4lkJgHYt+ziXl/k5cAE2h/Bov0zlqSr5H+Kr5krFz6O9iXpL+C7aPxnPsHb5M7H/fewqQAAAAASUVORK5CYII="/>
          <p:cNvSpPr>
            <a:spLocks noChangeAspect="1" noChangeArrowheads="1"/>
          </p:cNvSpPr>
          <p:nvPr/>
        </p:nvSpPr>
        <p:spPr bwMode="auto">
          <a:xfrm>
            <a:off x="21272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8" name="Picture 7"/>
          <p:cNvPicPr>
            <a:picLocks noChangeAspect="1"/>
          </p:cNvPicPr>
          <p:nvPr/>
        </p:nvPicPr>
        <p:blipFill>
          <a:blip r:embed="rId3" cstate="print"/>
          <a:stretch>
            <a:fillRect/>
          </a:stretch>
        </p:blipFill>
        <p:spPr>
          <a:xfrm>
            <a:off x="400643" y="1254034"/>
            <a:ext cx="4537117" cy="3804093"/>
          </a:xfrm>
          <a:prstGeom prst="rect">
            <a:avLst/>
          </a:prstGeom>
        </p:spPr>
      </p:pic>
      <p:pic>
        <p:nvPicPr>
          <p:cNvPr id="9" name="Picture 167" descr="http://www.animated-gifs.eu/sports-walk-run/0007.gif"/>
          <p:cNvPicPr>
            <a:picLocks noChangeAspect="1" noChangeArrowheads="1" noCrop="1"/>
          </p:cNvPicPr>
          <p:nvPr/>
        </p:nvPicPr>
        <p:blipFill>
          <a:blip r:embed="rId4" cstate="print"/>
          <a:srcRect/>
          <a:stretch>
            <a:fillRect/>
          </a:stretch>
        </p:blipFill>
        <p:spPr bwMode="auto">
          <a:xfrm>
            <a:off x="2493372" y="1185862"/>
            <a:ext cx="500063" cy="847725"/>
          </a:xfrm>
          <a:prstGeom prst="rect">
            <a:avLst/>
          </a:prstGeom>
          <a:noFill/>
          <a:ln w="9525">
            <a:noFill/>
            <a:miter lim="800000"/>
            <a:headEnd/>
            <a:tailEnd/>
          </a:ln>
        </p:spPr>
      </p:pic>
      <p:pic>
        <p:nvPicPr>
          <p:cNvPr id="16" name="Picture 15" descr="YellowCone.png"/>
          <p:cNvPicPr>
            <a:picLocks noChangeAspect="1"/>
          </p:cNvPicPr>
          <p:nvPr/>
        </p:nvPicPr>
        <p:blipFill>
          <a:blip r:embed="rId5" cstate="print"/>
          <a:stretch>
            <a:fillRect/>
          </a:stretch>
        </p:blipFill>
        <p:spPr>
          <a:xfrm>
            <a:off x="733237" y="2301861"/>
            <a:ext cx="288000" cy="288000"/>
          </a:xfrm>
          <a:prstGeom prst="rect">
            <a:avLst/>
          </a:prstGeom>
        </p:spPr>
      </p:pic>
      <p:pic>
        <p:nvPicPr>
          <p:cNvPr id="17" name="Picture 16" descr="WhiteCone.png"/>
          <p:cNvPicPr>
            <a:picLocks noChangeAspect="1"/>
          </p:cNvPicPr>
          <p:nvPr/>
        </p:nvPicPr>
        <p:blipFill>
          <a:blip r:embed="rId6" cstate="print"/>
          <a:stretch>
            <a:fillRect/>
          </a:stretch>
        </p:blipFill>
        <p:spPr>
          <a:xfrm>
            <a:off x="2300780" y="1706689"/>
            <a:ext cx="288000" cy="288000"/>
          </a:xfrm>
          <a:prstGeom prst="rect">
            <a:avLst/>
          </a:prstGeom>
        </p:spPr>
      </p:pic>
      <p:pic>
        <p:nvPicPr>
          <p:cNvPr id="19" name="Picture 18" descr="RedCone.png"/>
          <p:cNvPicPr>
            <a:picLocks noChangeAspect="1"/>
          </p:cNvPicPr>
          <p:nvPr/>
        </p:nvPicPr>
        <p:blipFill>
          <a:blip r:embed="rId7" cstate="print"/>
          <a:stretch>
            <a:fillRect/>
          </a:stretch>
        </p:blipFill>
        <p:spPr>
          <a:xfrm>
            <a:off x="3868325" y="2671797"/>
            <a:ext cx="288000" cy="288000"/>
          </a:xfrm>
          <a:prstGeom prst="rect">
            <a:avLst/>
          </a:prstGeom>
        </p:spPr>
      </p:pic>
      <p:pic>
        <p:nvPicPr>
          <p:cNvPr id="20" name="Picture 19" descr="BlueCone.png"/>
          <p:cNvPicPr>
            <a:picLocks noChangeAspect="1"/>
          </p:cNvPicPr>
          <p:nvPr/>
        </p:nvPicPr>
        <p:blipFill>
          <a:blip r:embed="rId8" cstate="print"/>
          <a:stretch>
            <a:fillRect/>
          </a:stretch>
        </p:blipFill>
        <p:spPr>
          <a:xfrm>
            <a:off x="2901673" y="4327975"/>
            <a:ext cx="288000" cy="288000"/>
          </a:xfrm>
          <a:prstGeom prst="rect">
            <a:avLst/>
          </a:prstGeom>
        </p:spPr>
      </p:pic>
      <p:pic>
        <p:nvPicPr>
          <p:cNvPr id="21" name="Picture 20" descr="BlueCone.png"/>
          <p:cNvPicPr>
            <a:picLocks noChangeAspect="1"/>
          </p:cNvPicPr>
          <p:nvPr/>
        </p:nvPicPr>
        <p:blipFill>
          <a:blip r:embed="rId8" cstate="print"/>
          <a:stretch>
            <a:fillRect/>
          </a:stretch>
        </p:blipFill>
        <p:spPr>
          <a:xfrm>
            <a:off x="1982920" y="4336684"/>
            <a:ext cx="288000" cy="288000"/>
          </a:xfrm>
          <a:prstGeom prst="rect">
            <a:avLst/>
          </a:prstGeom>
        </p:spPr>
      </p:pic>
      <p:pic>
        <p:nvPicPr>
          <p:cNvPr id="25" name="Picture 24" descr="YellowCone.png"/>
          <p:cNvPicPr>
            <a:picLocks noChangeAspect="1"/>
          </p:cNvPicPr>
          <p:nvPr/>
        </p:nvPicPr>
        <p:blipFill>
          <a:blip r:embed="rId5" cstate="print"/>
          <a:stretch>
            <a:fillRect/>
          </a:stretch>
        </p:blipFill>
        <p:spPr>
          <a:xfrm>
            <a:off x="781134" y="3460101"/>
            <a:ext cx="288000" cy="288000"/>
          </a:xfrm>
          <a:prstGeom prst="rect">
            <a:avLst/>
          </a:prstGeom>
        </p:spPr>
      </p:pic>
      <p:pic>
        <p:nvPicPr>
          <p:cNvPr id="26" name="Picture 25" descr="RedCone.png"/>
          <p:cNvPicPr>
            <a:picLocks noChangeAspect="1"/>
          </p:cNvPicPr>
          <p:nvPr/>
        </p:nvPicPr>
        <p:blipFill>
          <a:blip r:embed="rId7" cstate="print"/>
          <a:stretch>
            <a:fillRect/>
          </a:stretch>
        </p:blipFill>
        <p:spPr>
          <a:xfrm>
            <a:off x="3942347" y="3830038"/>
            <a:ext cx="288000" cy="288000"/>
          </a:xfrm>
          <a:prstGeom prst="rect">
            <a:avLst/>
          </a:prstGeom>
        </p:spPr>
      </p:pic>
      <p:cxnSp>
        <p:nvCxnSpPr>
          <p:cNvPr id="28" name="Straight Arrow Connector 27"/>
          <p:cNvCxnSpPr/>
          <p:nvPr/>
        </p:nvCxnSpPr>
        <p:spPr>
          <a:xfrm flipH="1">
            <a:off x="1110343" y="1959429"/>
            <a:ext cx="1149531" cy="39188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1162594" y="2495006"/>
            <a:ext cx="2521132" cy="3265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H="1">
            <a:off x="1227909" y="2978331"/>
            <a:ext cx="2455817" cy="6008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1254034" y="3722914"/>
            <a:ext cx="2547257" cy="31350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flipH="1">
            <a:off x="2677886" y="4101737"/>
            <a:ext cx="992777" cy="3265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23" name="Picture 2" descr="Image result for football ball  &quot;o neills&quot;"/>
          <p:cNvPicPr>
            <a:picLocks noChangeAspect="1" noChangeArrowheads="1"/>
          </p:cNvPicPr>
          <p:nvPr/>
        </p:nvPicPr>
        <p:blipFill>
          <a:blip r:embed="rId9" cstate="print"/>
          <a:srcRect l="17600" t="7435" r="16759" b="3422"/>
          <a:stretch>
            <a:fillRect/>
          </a:stretch>
        </p:blipFill>
        <p:spPr bwMode="auto">
          <a:xfrm>
            <a:off x="2538485" y="1972491"/>
            <a:ext cx="479033" cy="496389"/>
          </a:xfrm>
          <a:prstGeom prst="rect">
            <a:avLst/>
          </a:prstGeom>
          <a:noFill/>
        </p:spPr>
      </p:pic>
    </p:spTree>
    <p:extLst>
      <p:ext uri="{BB962C8B-B14F-4D97-AF65-F5344CB8AC3E}">
        <p14:creationId xmlns:p14="http://schemas.microsoft.com/office/powerpoint/2010/main" xmlns="" val="1262743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0.01979 4.81481E-6 C -0.05972 0.02314 -0.28003 0.09976 -0.25885 0.14097 C -0.23767 0.18217 0.02813 0.22476 0.10712 0.24745 C 0.18577 0.27013 0.19688 0.25856 0.21424 0.27754 C 0.2316 0.29652 0.22066 0.34467 0.21094 0.36157 C 0.20122 0.37847 0.16702 0.37546 0.15608 0.3787 C 0.14514 0.38194 0.179 0.37939 0.14479 0.38078 C 0.11059 0.38217 0.00504 0.38518 -0.04878 0.38726 C -0.1026 0.38935 -0.14045 0.38726 -0.17778 0.39375 C -0.2151 0.40023 -0.26493 0.4074 -0.27291 0.42592 C -0.2809 0.44444 -0.30816 0.47731 -0.22621 0.50555 C -0.14427 0.53379 0.14705 0.5331 0.2191 0.59583 C 0.29115 0.65856 0.20886 0.82245 0.20608 0.88194 " pathEditMode="fixed" rAng="0" ptsTypes="aaaaaaaaaaaaa">
                                      <p:cBhvr>
                                        <p:cTn id="6" dur="5000" fill="hold"/>
                                        <p:tgtEl>
                                          <p:spTgt spid="9"/>
                                        </p:tgtEl>
                                        <p:attrNameLst>
                                          <p:attrName>ppt_x</p:attrName>
                                          <p:attrName>ppt_y</p:attrName>
                                        </p:attrNameLst>
                                      </p:cBhvr>
                                      <p:rCtr x="1100" y="441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1CE0D73-ABFC-490A-B3A4-9EB0C7A671B5}"/>
              </a:ext>
            </a:extLst>
          </p:cNvPr>
          <p:cNvSpPr>
            <a:spLocks noGrp="1"/>
          </p:cNvSpPr>
          <p:nvPr>
            <p:ph idx="1"/>
          </p:nvPr>
        </p:nvSpPr>
        <p:spPr>
          <a:xfrm>
            <a:off x="5172891" y="1231422"/>
            <a:ext cx="4730021" cy="5051812"/>
          </a:xfrm>
        </p:spPr>
        <p:txBody>
          <a:bodyPr>
            <a:normAutofit/>
          </a:bodyPr>
          <a:lstStyle/>
          <a:p>
            <a:pPr marL="0" indent="0">
              <a:buNone/>
            </a:pPr>
            <a:r>
              <a:rPr lang="en-GB" sz="1400" u="sng" dirty="0" smtClean="0"/>
              <a:t>Under 6’s</a:t>
            </a:r>
            <a:r>
              <a:rPr lang="en-GB" sz="1400" dirty="0" smtClean="0"/>
              <a:t> – </a:t>
            </a:r>
            <a:r>
              <a:rPr lang="en-GB" sz="1400" dirty="0" smtClean="0"/>
              <a:t>Catching a scrunched up t-shirt</a:t>
            </a:r>
            <a:endParaRPr lang="en-GB" sz="1400" dirty="0" smtClean="0"/>
          </a:p>
          <a:p>
            <a:pPr marL="0" indent="0">
              <a:buNone/>
            </a:pPr>
            <a:r>
              <a:rPr lang="en-GB" sz="1400" u="sng" dirty="0" smtClean="0"/>
              <a:t>Rules</a:t>
            </a:r>
          </a:p>
          <a:p>
            <a:pPr marL="0" indent="0">
              <a:buNone/>
            </a:pPr>
            <a:r>
              <a:rPr lang="en-GB" sz="1400" dirty="0" smtClean="0"/>
              <a:t>Parent throws the t-shirt up in the air and the child catches the t-shirt using their chest catch.</a:t>
            </a:r>
            <a:endParaRPr lang="en-GB" sz="1400" dirty="0" smtClean="0"/>
          </a:p>
          <a:p>
            <a:pPr marL="0" indent="0">
              <a:buNone/>
            </a:pPr>
            <a:r>
              <a:rPr lang="en-GB" sz="1400" u="sng" dirty="0" smtClean="0"/>
              <a:t>Coaching Points</a:t>
            </a:r>
          </a:p>
          <a:p>
            <a:pPr marL="0" indent="0">
              <a:buNone/>
            </a:pPr>
            <a:r>
              <a:rPr lang="en-GB" sz="1400" u="sng" dirty="0" smtClean="0"/>
              <a:t>Head –</a:t>
            </a:r>
            <a:r>
              <a:rPr lang="en-GB" sz="1400" dirty="0" smtClean="0"/>
              <a:t> </a:t>
            </a:r>
            <a:r>
              <a:rPr lang="en-GB" sz="1400" dirty="0" smtClean="0"/>
              <a:t>Watch the t-shirt all the way into the hands.</a:t>
            </a:r>
            <a:endParaRPr lang="en-GB" sz="1400" dirty="0" smtClean="0"/>
          </a:p>
          <a:p>
            <a:pPr marL="0" indent="0">
              <a:buNone/>
            </a:pPr>
            <a:r>
              <a:rPr lang="en-GB" sz="1400" u="sng" dirty="0" smtClean="0"/>
              <a:t>Hands –</a:t>
            </a:r>
            <a:r>
              <a:rPr lang="en-GB" sz="1400" dirty="0" smtClean="0"/>
              <a:t> </a:t>
            </a:r>
            <a:r>
              <a:rPr lang="en-GB" sz="1400" dirty="0" smtClean="0"/>
              <a:t>Hold hands out in front with the palms facing upwards.</a:t>
            </a:r>
          </a:p>
          <a:p>
            <a:pPr marL="0" indent="0">
              <a:buNone/>
            </a:pPr>
            <a:r>
              <a:rPr lang="en-GB" sz="1400" dirty="0" smtClean="0"/>
              <a:t>Once the t-shirt hits the arms curl the hands around it and bring the t-shirt into the chest (imagine the arms as a digger bucket).</a:t>
            </a:r>
            <a:endParaRPr lang="en-GB" sz="1400" dirty="0" smtClean="0"/>
          </a:p>
          <a:p>
            <a:pPr marL="0" indent="0">
              <a:buNone/>
            </a:pPr>
            <a:r>
              <a:rPr lang="en-GB" sz="1400" u="sng" dirty="0" smtClean="0"/>
              <a:t>Feet –</a:t>
            </a:r>
            <a:r>
              <a:rPr lang="en-GB" sz="1400" dirty="0" smtClean="0"/>
              <a:t> </a:t>
            </a:r>
            <a:r>
              <a:rPr lang="en-GB" sz="1400" dirty="0" smtClean="0"/>
              <a:t>Feet shoulder width apart with one foot in front of the other in line with the flight of the t-shirt.</a:t>
            </a:r>
            <a:endParaRPr lang="en-GB" sz="1400" dirty="0" smtClean="0"/>
          </a:p>
          <a:p>
            <a:pPr marL="0" indent="0">
              <a:buNone/>
            </a:pPr>
            <a:r>
              <a:rPr lang="en-GB" sz="1400" u="sng" dirty="0" smtClean="0"/>
              <a:t>Equipment</a:t>
            </a:r>
            <a:r>
              <a:rPr lang="en-GB" sz="1400" dirty="0" smtClean="0"/>
              <a:t> </a:t>
            </a:r>
            <a:r>
              <a:rPr lang="en-GB" sz="1400" dirty="0" smtClean="0"/>
              <a:t>– </a:t>
            </a:r>
          </a:p>
          <a:p>
            <a:pPr marL="0" indent="0">
              <a:buNone/>
            </a:pPr>
            <a:r>
              <a:rPr lang="en-GB" sz="1400" dirty="0" smtClean="0"/>
              <a:t>1 t-shirt and 2 participants.</a:t>
            </a:r>
            <a:endParaRPr lang="en-GB" sz="1400" u="sng" dirty="0" smtClean="0"/>
          </a:p>
        </p:txBody>
      </p:sp>
      <p:sp>
        <p:nvSpPr>
          <p:cNvPr id="4" name="Footer Placeholder 3">
            <a:extLst>
              <a:ext uri="{FF2B5EF4-FFF2-40B4-BE49-F238E27FC236}">
                <a16:creationId xmlns:a16="http://schemas.microsoft.com/office/drawing/2014/main" xmlns="" id="{676C94AE-9C88-4F83-85F4-9C533449C6E6}"/>
              </a:ext>
            </a:extLst>
          </p:cNvPr>
          <p:cNvSpPr>
            <a:spLocks noGrp="1"/>
          </p:cNvSpPr>
          <p:nvPr>
            <p:ph type="ftr" sz="quarter" idx="11"/>
          </p:nvPr>
        </p:nvSpPr>
        <p:spPr>
          <a:xfrm>
            <a:off x="2947194" y="6271551"/>
            <a:ext cx="6297612" cy="365125"/>
          </a:xfrm>
        </p:spPr>
        <p:txBody>
          <a:bodyPr/>
          <a:lstStyle/>
          <a:p>
            <a:pPr algn="ctr"/>
            <a:r>
              <a:rPr lang="en-GB" sz="1800" dirty="0"/>
              <a:t>Tyrone GAA- Coaching &amp; Games</a:t>
            </a:r>
          </a:p>
        </p:txBody>
      </p:sp>
      <p:pic>
        <p:nvPicPr>
          <p:cNvPr id="5" name="Picture 4">
            <a:extLst>
              <a:ext uri="{FF2B5EF4-FFF2-40B4-BE49-F238E27FC236}">
                <a16:creationId xmlns:a16="http://schemas.microsoft.com/office/drawing/2014/main" xmlns="" id="{8086F6E1-1194-486C-A3F9-2730CF2E690E}"/>
              </a:ext>
            </a:extLst>
          </p:cNvPr>
          <p:cNvPicPr>
            <a:picLocks noChangeAspect="1"/>
          </p:cNvPicPr>
          <p:nvPr/>
        </p:nvPicPr>
        <p:blipFill>
          <a:blip r:embed="rId2" cstate="print"/>
          <a:stretch>
            <a:fillRect/>
          </a:stretch>
        </p:blipFill>
        <p:spPr>
          <a:xfrm>
            <a:off x="536844" y="5459744"/>
            <a:ext cx="1404498" cy="1398256"/>
          </a:xfrm>
          <a:prstGeom prst="rect">
            <a:avLst/>
          </a:prstGeom>
        </p:spPr>
      </p:pic>
      <p:sp>
        <p:nvSpPr>
          <p:cNvPr id="6" name="Rectangle 5">
            <a:extLst>
              <a:ext uri="{FF2B5EF4-FFF2-40B4-BE49-F238E27FC236}">
                <a16:creationId xmlns:a16="http://schemas.microsoft.com/office/drawing/2014/main" xmlns="" id="{0300D3AF-C1D1-40A2-A836-AAC6CBCA3153}"/>
              </a:ext>
            </a:extLst>
          </p:cNvPr>
          <p:cNvSpPr/>
          <p:nvPr/>
        </p:nvSpPr>
        <p:spPr>
          <a:xfrm>
            <a:off x="3618842" y="203590"/>
            <a:ext cx="2978701" cy="923330"/>
          </a:xfrm>
          <a:prstGeom prst="rect">
            <a:avLst/>
          </a:prstGeom>
          <a:noFill/>
        </p:spPr>
        <p:txBody>
          <a:bodyPr wrap="none" lIns="91440" tIns="45720" rIns="91440" bIns="45720">
            <a:spAutoFit/>
          </a:bodyPr>
          <a:lstStyle/>
          <a:p>
            <a:pPr algn="ctr"/>
            <a:r>
              <a:rPr lang="en-US" sz="5400" b="1" dirty="0" smtClean="0">
                <a:ln w="12700" cmpd="sng">
                  <a:solidFill>
                    <a:schemeClr val="accent4"/>
                  </a:solidFill>
                  <a:prstDash val="solid"/>
                </a:ln>
                <a:solidFill>
                  <a:srgbClr val="FF0000"/>
                </a:solidFill>
              </a:rPr>
              <a:t>Catching</a:t>
            </a:r>
            <a:endParaRPr lang="en-US" sz="5400" b="1" cap="none" spc="0" dirty="0">
              <a:ln w="12700" cmpd="sng">
                <a:solidFill>
                  <a:schemeClr val="accent4"/>
                </a:solidFill>
                <a:prstDash val="solid"/>
              </a:ln>
              <a:solidFill>
                <a:srgbClr val="FF0000"/>
              </a:solidFill>
              <a:effectLst/>
            </a:endParaRPr>
          </a:p>
        </p:txBody>
      </p:sp>
      <p:sp>
        <p:nvSpPr>
          <p:cNvPr id="19458" name="AutoShape 2" descr="data:image/jpg;base64,%20/9j/4AAQSkZJRgABAQEAYABgAAD/2wBDAAUDBAQEAwUEBAQFBQUGBwwIBwcHBw8LCwkMEQ8SEhEPERETFhwXExQaFRERGCEYGh0dHx8fExciJCIeJBweHx7/2wBDAQUFBQcGBw4ICA4eFBEUHh4eHh4eHh4eHh4eHh4eHh4eHh4eHh4eHh4eHh4eHh4eHh4eHh4eHh4eHh4eHh4eHh7/wAARCACWAHo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1fxN10v8A7BkH8jWRWv4m66X/ANgyD+RrIr8Xxn8aX9dD86xH8RhRRRXKYhRRRQAUUUUAFFFFABRRRQAUUUUAW9G/5DNj/wBfMf8A6EKj1/8A5D2of9fUn/oRqTRv+QzY/wDXzH/6EKj1/wD5D2of9fUn/oRref8Au3/b36Gr/g/P9DpdRt9AlttLbUtUuraf+z4Rsjt94xg4Oap/YvCP/Qe1D/wCqt4m66X/ANgyD+RrIrtxOJhGo06UX/4F2/xHRWrRU2uRP7/8zoPsXhH/AKD2of8AgFR9i8I/9B7UP/AKuforD63D/nzH/wAm/wDkjP6xH/n3H8f8zoPsXhH/AKD2of8AgFR9i8I/9B7UP/AKufoo+tw/58x/8m/+SD6xH/n3H8f8zoPsXhH/AKD2of8AgFR9i8I/9B7UP/AKufoo+tw/58x/8m/+SD6xH/n3H8f8zoPsXhH/AKD2of8AgFR9i8I/9B7UP/AKufoo+tw/58x/8m/+SD6xH/n3H8f8zoPsXhH/AKD2of8AgFR9i8I/9B7UP/AKufoo+tw/58x/8m/+SD6xH/n3H8f8zoPsXhH/AKD2of8AgFR9i8I/9B7UP/AKufoo+tw/58x/8m/+SD6xH/n3H8f8zqNLs/Co1O0MWt3zyCdCimzwCdwwM1z2v/8AId1D/r6k/wDQjUmjf8hmx/6+Y/8A0IVHr/8AyHtQ/wCvqT/0I0YiqqmGVoKPvdL9vNsKtRTo6RS16X7ebZoeJuul/wDYMg/kayK1/E3XS/8AsGQfyNZFRjP40v66EYj+IwooorlMQooooAKKKKACiiigAooooAKKKKALejf8hmx/6+Y//QhUev8A/Ie1D/r6k/8AQjUmjf8AIZsf+vmP/wBCFR6//wAh7UP+vqT/ANCNbz/3b/t79DV/wfn+hoeJuul/9gyD+RrIrrdRfw4trpY1WHVXuP7Ph5tmQJtwcfe5zVPzPBX/AD7a/wD99xV3YnCKVRy9pFfPy9DorUFKbfOjnqK6HzPBX/Ptr/8A33FR5ngr/n21/wD77irD6kv+fsfvf+Rn9XX86+//AIBz1FdD5ngr/n21/wD77io8zwV/z7a//wB9xUfUl/z9j97/AMg+rr+dff8A8A56iuh8zwV/z7a//wB9xUeZ4K/59tf/AO+4qPqS/wCfsfvf+QfV1/Ovv/4Bz1FdD5ngr/n21/8A77io8zwV/wA+2v8A/fcVH1Jf8/Y/e/8AIPq6/nX3/wDAOeorofM8Ff8APtr/AP33FR5ngr/n21//AL7io+pL/n7H73/kH1dfzr7/APgHPUV0PmeCv+fbX/8AvuKjzPBX/Ptr/wD33FR9SX/P2P3v/IPq6/nX3/8AAMnRv+QzY/8AXzH/AOhCo9f/AOQ9qH/X1J/6Ea6LTJPB39p2nk2+uCTz02Fnixu3DGfbNc7r/wDyHdQ/6+pP/QjSxFH2WGXvJ+909Aq0+Sjunr09DQ8TddL/AOwZB/I1kVr+Juul/wDYMg/kayKjGfxpf10IxH8RhRRRXKYhRRRQAUZrR0XVP7NMp+w2t15mP9em7bj0rS/4Sr/qBaT/AN+q66dKhKKc6ln2s2bwp0mrynZ+hzlFa+ra5/aFp9n/ALMsbb5g2+GPDcdqyKxqxhGVoSuvSxnUjGLtF3CiiisiAooooAt6N/yGbH/r5j/9CFR6/wD8h7UP+vqT/wBCNSaN/wAhmx/6+Y//AEIVHr//ACHtQ/6+pP8A0I1vP/dv+3v0NX/B+f6F/wATsAdLyQP+JZB/I1kbl/vD8667UPEeraXa6Xa2U8aRf2fC2GhRjkg55Iqp/wAJp4h/5+of/AaP/Cu7E08K6j5qkk/8KfT/ABL8jorRoc75pO/p/wDbHObl/vD86Ny/3h+ddH/wmniH/n6h/wDAaP8Awo/4TTxD/wA/UP8A4DR/4Vh7PB/8/Jf+AL/5Mz5MP/O//AV/8kc5uX+8Pzo3L/eH510f/CaeIf8An6h/8Bo/8KP+E08Q/wDP1D/4DR/4Uezwf/PyX/gC/wDkw5MP/O//AAFf/JHObl/vD86Ny/3h+ddH/wAJp4h/5+of/AaP/Cj/AITTxD/z9Q/+A0f+FHs8H/z8l/4Av/kw5MP/ADv/AMBX/wAkc5uX+8Pzo3L/AHh+ddH/AMJp4h/5+of/AAGj/wAKP+E08Q/8/UP/AIDR/wCFHs8H/wA/Jf8AgC/+TDkw/wDO/wDwFf8AyRzm5f7w/Ojcv94fnXR/8Jp4h/5+of8AwGj/AMKP+E08Q/8AP1D/AOA0f+FHs8H/AM/Jf+AL/wCTDkw/87/8BX/yRzm5f7w/Ojcv94fnXR/8Jp4h/wCfqH/wGj/wo/4TTxD/AM/UP/gNH/hR7PB/8/Jf+AL/AOTDkw/87/8AAV/8kY+jMv8AbNj8w/4+Y+/+0KZr/wDyHtQ/6+pP/QjXR6Z4w16bU7SGS6hKPOisPs8Y4LAHtXOa/wD8h3UP+vqT/wBCNLERpRwy9lJv3uqt09WFVU1R9xt69Vbp6s0PE3XS/wDsGQfyNZFa/ibrpf8A2DIP5Gsioxn8aX9dCMR/EYUUUVymIUUUUAFFFFABRRRQAUUUUAFFFFAFvRv+QzY/9fMf/oQqPX/+Q9qH/X1J/wChGpNG/wCQzY/9fMf/AKEKj1//AJD2of8AX1J/6Ea3n/u3/b36Gr/g/P8AQ0PE3XS/+wZB/I1kVs+JI5G/ssrG7D+zYOQpPY1leTN/zxl/74NaYuL9tLT+rFYhP2jI6Kk8mb/njL/3waPJm/54y/8AfBrm5X2MbPsR0VJ5M3/PGX/vg0eTN/zxl/74NHK+wWfYjoqTyZv+eMv/AHwaPJm/54y/98GjlfYLPsR0VJ5M3/PGX/vg0eTN/wA8Zf8Avg0cr7BZ9iOipPJm/wCeMv8A3waPJm/54y/98GjlfYLPsR0VJ5M3/PGX/vg0eTN/zxl/74NHK+wWfYn0b/kM2P8A18x/+hCo9f8A+Q9qH/X1J/6Ean0aGb+2LHMMgH2mP+A/3hUGv/8AIe1D/r6k/wDQjW001hv+3v0NJL9z8/0Ok1LxBq2mW2l2tnciOL+zoWxsB5IPrVP/AITDxB/z+j/v2v8AhVfxN10v/sGQfyNZFdmJx2JhVcY1GkvN9jorYmtGbUZu3qb/APwmHiD/AJ/R/wB+1/wo/wCEw8Qf8/o/79r/AIVgUVh/aOL/AOfsvvZl9br/AM7+9m//AMJh4g/5/R/37X/Cj/hMPEH/AD+j/v2v+FYFFH9o4v8A5+y+9h9br/zv72b/APwmHiD/AJ/R/wB+1/wo/wCEw8Qf8/o/79r/AIVgUUf2ji/+fsvvYfW6/wDO/vZv/wDCYeIP+f0f9+1/wo/4TDxB/wA/o/79r/hWBRR/aOL/AOfsvvYfW6/87+9m/wD8Jh4g/wCf0f8Aftf8KP8AhMPEH/P6P+/a/wCFYFFH9o4v/n7L72H1uv8Azv72b/8AwmHiD/n9H/ftf8KP+Ew8Qf8AP6P+/a/4VgUUf2ji/wDn7L72H1uv/O/vZ0+l+LNel1O0ikvAUedFYeWvILAGuf1//kO6h/19Sf8AoRqTRv8AkM2P/XzH/wChCo9f/wCQ9qH/AF9Sf+hGjEYirWwy9pJu0urv0HVqzqUffbev6Gh4m66X/wBgyD+RrIooqMZ/Gl/XQjEfxGFFFFcpiFFFFABRRRQAUUUUAFFFFABRRRQBb0b/AJDNj/18x/8AoQqPX/8AkPah/wBfUn/oRooref8Au3/b36Gr/g/P9D//2Q=="/>
          <p:cNvSpPr>
            <a:spLocks noChangeAspect="1" noChangeArrowheads="1"/>
          </p:cNvSpPr>
          <p:nvPr/>
        </p:nvSpPr>
        <p:spPr bwMode="auto">
          <a:xfrm>
            <a:off x="21272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19460" name="AutoShape 4" descr="data:image/png;base64,%20iVBORw0KGgoAAAANSUhEUgAAACsAAAAlCAYAAADbVxCwAAAAAXNSR0IArs4c6QAAAARnQU1BAACxjwv8YQUAAAAJcEhZcwAADsMAAA7DAcdvqGQAAAjoSURBVFhHzZhbaFVXEIZXzjnGGGPUaGK8Jxpj1HqpCiJRRCUgohS14CXtQ7Hxoa1vLfRB0Ic+laJCsQ8KCkUQW6R9UAhqQUqiqVSNRg2oiUbNxUtiEjUmxnNO/29y1m7UWNAiZGBlr733rJl//plZa58kxePxAe7tJaoRT0pKivfc/j8RhiRdGCF70DN/Td4FbEwgAfvepBd4PxBR0w/B9iXCGfK093sRQbF3AUs2+qyp9y1vUwa+mWis18rg+PHjY+7du5ddV1cX6ejocAMGDHDDhw+PMyZOnBhdsmRJo9Y1JdTfSf4TrIx3J6ZWMzt27EiurKxMGTZsWGF+fv5n165dS2tpaYmGw+GUwYMHZ0on48GDB+GEvotEIhagrgTXHI1Ga6V7W8E0jB8/viYvL68yKyvr4ZYtWzp6+3qTvAb23Llzbt68eVFqRPNZBw8e/ECghgpUjpwWtLe35ycnJ+dlZmZGACQALqTSFwg3cOBAuw4aNMilpaW51NRUY1i2AOy6urocrMuWe/jwYVz3nXp/V+/LpfuHSKjbtWtXlbLRmoDzkrwK1kCeOHFiwv79+z95/vz558+ePct98eKFOU1JSXECaw55JjZdenq6Eztu5MiRpN2NGDHCDRkyxICjD0hAc68gXSwWc62trU4l41Qy7saNG662tta1tbWRjTbZODt06NA9hw4dKhUJXQlcJr3BxjTSt23b9uXly5e/amxsHAUIHAAKY0qxE3gDIBZsAIJBMICSI9PnmRfewTjglRGXnZ1twZGRO3fuWDbPnDlj4B8/fgzornHjxv2lWv9xz549R0SglZMHC9DI9u3bvzt79uzXzc3Nbvr06eYUJrhXKRirOMUhg/TCJGlHfAlwJSAC9YERCOmvr6+3rLCusLDQFRQUGMtlZWXu9OnTAWAC0fqWGTNmrD9w4MBJ7BtYOe0W0IKLFy+efPTo0VgcqG6NCeqMNFVUVLju7m43duzYoBZJJ4PnsmNXAiBA7hGcYo8gYHPy5MkWjN8xNmzY4CZNmmTslpeXmy/IwRZrhKFi9+7dK+bPn98WXr16dXjv3r2xCRMmTBHQLwQkgjMc+BTjuLOz04zwTnpWazClujZQsEgQNBYZ4cpawOMYtpqamlx1dbW7deuWkUBJ+VK6cOGCvafc8IVPAlUWsmTvT/VRTcDsmjVrlgnEcTkJwyiSkZFhDQTAp0+fups3b74UOcwACh2aigFomGMNOoACqM8CJQAQbC9dutTNnj3b6ha7lBlg0cEG9gW4W01XfOzYsV8DsCtWrChW7RwUw+YcJzhESAcMeRZ5jgOM88zrMccJurDCQHiWSKkFp8YxRtn2CJzGBSTBYQum0cWO2H4uLJuUySMB2FWrVn2j4v6eiH194RxjOENYzJwSIXocMyedMApzpNA3FoPAcc4ccAAiS5CBLvcI7xiAZEcBA80oAtmLP9YOdSwAu3Llyu2KcAdgAEz9sXXBgLYxc3D//n2791sYc54j1CnOAOGDI90AJ0ie+2fowTqACJrBHF0CGzVqlOmdP3+egJ5obZGYrQg+ZAAMk541thMW61g0w5s3b3Zr1661AHTOu7lz59o7DgJfYwCHKWyw9smTJxYUYNHhOdkACL54D7uUE0Sgh6+7d+/ac3pA9qLSbQdjAFaGujDihTKg6/UtYEB8IDCgHcQtW7bM2CSA4uJiSx0BzJo1KzgYcnNzDRx1SFAItQmzvsR61ypzrpDA1oZfsRqVzw7WBmDlgI9qi5raIyqAkZYpU6a4o0ePWsfCGHsiQ+e7bV90Owyiy3vAIDjDJsBgiuGPasRn0a9D8MsabCeyFNOJ18m7EE4RAWsnKtJAvZIaOp6FnDIww+bNqcNzglqwYIFraGhwV65csUby+y/12btx2ILQ50oDMScQ7rGPX4ADmj349u3bVm485/3UqVMtuhAnFaIXDUTnG4RUYhiDHIWwjSGai2DQYY8cPXp0UALMAcnWxPlPTbKeUkDfkwFY/HhWCYjsUPOUDmu8oCuwtjcGZSBjTQLxiDnKgOI6bdo0606+BQBXU1MTnGSc5dpSrBl5zqEBWK6sJ0DYBgglAEBKAuAwCRAAU27UOFfu2WVYQ7DCFFdD95QBf7QotG7dulpNyzGCQ1jNyclx+l4wcBjwJxofIewI3ONQe7Q1JAyJBcfBAji+I8aMGROkGEAAZQ0MQwZBe3+knMDJBEEBXBn6U9l/FoDlWlRU1KbFpTQKDOCY7YQ9dubMmQZA53MAmjMeXcCjRwp9KmkihCYBNIC44hyQAGEtYLlnThCUIXrYo7QAr8B+1tW2KcDywW0FvHHjxkNi6HeUMMxWwqfi1atXzQAMUA6wBQPU7sKFC1lqAc6ZM8fmgKVmaUpsoOf7wTOKD0Byz6BkCIqSww+g1QO/rV+/vsyMSkJa1HOwS0pKSlqU0q2KqhxDsOsHGzXAL126ZPVJ2nBAbfK1hA7MEqSvTeY4BjBzBiAAyuAdJUHaEe4pFQULpp8EXJBKWuylpOdc7CWlpaXt+rY9pbocLcA5YjAZhjDIdgKjlAJlAVCc85zgaAiCQADInolQGoCjdgkQHVhkECTPaS4xHFdmq9Ur34qwH/bt2/fYDCTkjb//FXHk8OHDC7SnfirghTKYeerUqTSlejAAAU06STkp5p5GpNYAR60zhy2CINUI73jmmRXgNgVfo8BuqSFPLlq06JetW7c2m/Ir0idYAQ3rsAjp67ybuTb9XJVBhnaGIYsXL864fv36h1VVVR+p8fK1TUU0N7ZxDkjAA4pSEKi40h+DaWWoS9d6pbpBuo3a1v4Wk+dUm7U7d+68p5/3HPlkm9P037M/Ia+BlTLPIj13JvxTo+d8TIh0Qjog0vUJlyfW8nXajVMGsnVNVZo7OIJVt2GBrBfz19WcbcuXL09So9Ur4AebNm3qUoa6AZewh0+o97vTiz7B4lhX/8Iv6pPxXoI+o08G3iQJX9j29t/kx/4lkJgHYt+ziXl/k5cAE2h/Bov0zlqSr5H+Kr5krFz6O9iXpL+C7aPxnPsHb5M7H/fewqQAAAAASUVORK5CYII="/>
          <p:cNvSpPr>
            <a:spLocks noChangeAspect="1" noChangeArrowheads="1"/>
          </p:cNvSpPr>
          <p:nvPr/>
        </p:nvSpPr>
        <p:spPr bwMode="auto">
          <a:xfrm>
            <a:off x="21272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8" name="Picture 7"/>
          <p:cNvPicPr>
            <a:picLocks noChangeAspect="1"/>
          </p:cNvPicPr>
          <p:nvPr/>
        </p:nvPicPr>
        <p:blipFill>
          <a:blip r:embed="rId3" cstate="print"/>
          <a:stretch>
            <a:fillRect/>
          </a:stretch>
        </p:blipFill>
        <p:spPr>
          <a:xfrm>
            <a:off x="400643" y="1254034"/>
            <a:ext cx="4537117" cy="3804093"/>
          </a:xfrm>
          <a:prstGeom prst="rect">
            <a:avLst/>
          </a:prstGeom>
        </p:spPr>
      </p:pic>
      <p:pic>
        <p:nvPicPr>
          <p:cNvPr id="9" name="Picture 167" descr="http://www.animated-gifs.eu/sports-walk-run/0007.gif"/>
          <p:cNvPicPr>
            <a:picLocks noChangeAspect="1" noChangeArrowheads="1" noCrop="1"/>
          </p:cNvPicPr>
          <p:nvPr/>
        </p:nvPicPr>
        <p:blipFill>
          <a:blip r:embed="rId4" cstate="print"/>
          <a:srcRect/>
          <a:stretch>
            <a:fillRect/>
          </a:stretch>
        </p:blipFill>
        <p:spPr bwMode="auto">
          <a:xfrm>
            <a:off x="4165417" y="2675028"/>
            <a:ext cx="500063" cy="847725"/>
          </a:xfrm>
          <a:prstGeom prst="rect">
            <a:avLst/>
          </a:prstGeom>
          <a:noFill/>
          <a:ln w="9525">
            <a:noFill/>
            <a:miter lim="800000"/>
            <a:headEnd/>
            <a:tailEnd/>
          </a:ln>
        </p:spPr>
      </p:pic>
      <p:pic>
        <p:nvPicPr>
          <p:cNvPr id="12" name="Picture 11"/>
          <p:cNvPicPr preferRelativeResize="0">
            <a:picLocks/>
          </p:cNvPicPr>
          <p:nvPr/>
        </p:nvPicPr>
        <p:blipFill>
          <a:blip r:embed="rId5" cstate="print">
            <a:extLst>
              <a:ext uri="{28A0092B-C50C-407E-A947-70E740481C1C}">
                <a14:useLocalDpi xmlns:a14="http://schemas.microsoft.com/office/drawing/2010/main" xmlns="" val="0"/>
              </a:ext>
            </a:extLst>
          </a:blip>
          <a:stretch>
            <a:fillRect/>
          </a:stretch>
        </p:blipFill>
        <p:spPr>
          <a:xfrm>
            <a:off x="1607647" y="3095896"/>
            <a:ext cx="534662" cy="321501"/>
          </a:xfrm>
          <a:prstGeom prst="rect">
            <a:avLst/>
          </a:prstGeom>
        </p:spPr>
      </p:pic>
      <p:pic>
        <p:nvPicPr>
          <p:cNvPr id="14" name="Picture 167" descr="http://www.animated-gifs.eu/sports-walk-run/0007.gif"/>
          <p:cNvPicPr>
            <a:picLocks noChangeAspect="1" noChangeArrowheads="1" noCrop="1"/>
          </p:cNvPicPr>
          <p:nvPr/>
        </p:nvPicPr>
        <p:blipFill>
          <a:blip r:embed="rId4" cstate="print"/>
          <a:srcRect/>
          <a:stretch>
            <a:fillRect/>
          </a:stretch>
        </p:blipFill>
        <p:spPr bwMode="auto">
          <a:xfrm>
            <a:off x="1065167" y="2749050"/>
            <a:ext cx="500063" cy="847725"/>
          </a:xfrm>
          <a:prstGeom prst="rect">
            <a:avLst/>
          </a:prstGeom>
          <a:noFill/>
          <a:ln w="9525">
            <a:noFill/>
            <a:miter lim="800000"/>
            <a:headEnd/>
            <a:tailEnd/>
          </a:ln>
        </p:spPr>
      </p:pic>
      <p:sp>
        <p:nvSpPr>
          <p:cNvPr id="24" name="Arc 23"/>
          <p:cNvSpPr/>
          <p:nvPr/>
        </p:nvSpPr>
        <p:spPr>
          <a:xfrm>
            <a:off x="1841861" y="2063931"/>
            <a:ext cx="2508069" cy="1162596"/>
          </a:xfrm>
          <a:prstGeom prst="arc">
            <a:avLst>
              <a:gd name="adj1" fmla="val 10757028"/>
              <a:gd name="adj2" fmla="val 21540218"/>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Tree>
    <p:extLst>
      <p:ext uri="{BB962C8B-B14F-4D97-AF65-F5344CB8AC3E}">
        <p14:creationId xmlns:p14="http://schemas.microsoft.com/office/powerpoint/2010/main" xmlns="" val="1262743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0.01979 4.81481E-6 C -0.05972 0.02314 -0.28003 0.09976 -0.25885 0.14097 C -0.23767 0.18217 0.02813 0.22476 0.10712 0.24745 C 0.18577 0.27013 0.19688 0.25856 0.21424 0.27754 C 0.2316 0.29652 0.22066 0.34467 0.21094 0.36157 C 0.20122 0.37847 0.16702 0.37546 0.15608 0.3787 C 0.14514 0.38194 0.179 0.37939 0.14479 0.38078 C 0.11059 0.38217 0.00504 0.38518 -0.04878 0.38726 C -0.1026 0.38935 -0.14045 0.38726 -0.17778 0.39375 C -0.2151 0.40023 -0.26493 0.4074 -0.27291 0.42592 C -0.2809 0.44444 -0.30816 0.47731 -0.22621 0.50555 C -0.14427 0.53379 0.14705 0.5331 0.2191 0.59583 C 0.29115 0.65856 0.20886 0.82245 0.20608 0.88194 " pathEditMode="fixed" rAng="0" ptsTypes="aaaaaaaaaaaaa">
                                      <p:cBhvr>
                                        <p:cTn id="6" dur="5000" fill="hold"/>
                                        <p:tgtEl>
                                          <p:spTgt spid="9"/>
                                        </p:tgtEl>
                                        <p:attrNameLst>
                                          <p:attrName>ppt_x</p:attrName>
                                          <p:attrName>ppt_y</p:attrName>
                                        </p:attrNameLst>
                                      </p:cBhvr>
                                      <p:rCtr x="1100" y="44100"/>
                                    </p:animMotion>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nodeType="clickEffect">
                                  <p:stCondLst>
                                    <p:cond delay="0"/>
                                  </p:stCondLst>
                                  <p:childTnLst>
                                    <p:animMotion origin="layout" path="M -0.01979 4.81481E-6 C -0.05972 0.02314 -0.28003 0.09976 -0.25885 0.14097 C -0.23767 0.18217 0.02813 0.22476 0.10712 0.24745 C 0.18577 0.27013 0.19688 0.25856 0.21424 0.27754 C 0.2316 0.29652 0.22066 0.34467 0.21094 0.36157 C 0.20122 0.37847 0.16702 0.37546 0.15608 0.3787 C 0.14514 0.38194 0.179 0.37939 0.14479 0.38078 C 0.11059 0.38217 0.00504 0.38518 -0.04878 0.38726 C -0.1026 0.38935 -0.14045 0.38726 -0.17778 0.39375 C -0.2151 0.40023 -0.26493 0.4074 -0.27291 0.42592 C -0.2809 0.44444 -0.30816 0.47731 -0.22621 0.50555 C -0.14427 0.53379 0.14705 0.5331 0.2191 0.59583 C 0.29115 0.65856 0.20886 0.82245 0.20608 0.88194 " pathEditMode="fixed" rAng="0" ptsTypes="aaaaaaaaaaaaa">
                                      <p:cBhvr>
                                        <p:cTn id="10" dur="5000" fill="hold"/>
                                        <p:tgtEl>
                                          <p:spTgt spid="14"/>
                                        </p:tgtEl>
                                        <p:attrNameLst>
                                          <p:attrName>ppt_x</p:attrName>
                                          <p:attrName>ppt_y</p:attrName>
                                        </p:attrNameLst>
                                      </p:cBhvr>
                                      <p:rCtr x="1100" y="441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1CE0D73-ABFC-490A-B3A4-9EB0C7A671B5}"/>
              </a:ext>
            </a:extLst>
          </p:cNvPr>
          <p:cNvSpPr>
            <a:spLocks noGrp="1"/>
          </p:cNvSpPr>
          <p:nvPr>
            <p:ph idx="1"/>
          </p:nvPr>
        </p:nvSpPr>
        <p:spPr>
          <a:xfrm>
            <a:off x="5172891" y="1231422"/>
            <a:ext cx="4730021" cy="5051812"/>
          </a:xfrm>
        </p:spPr>
        <p:txBody>
          <a:bodyPr>
            <a:normAutofit/>
          </a:bodyPr>
          <a:lstStyle/>
          <a:p>
            <a:pPr marL="0" indent="0">
              <a:buNone/>
            </a:pPr>
            <a:r>
              <a:rPr lang="en-GB" sz="1400" u="sng" dirty="0" smtClean="0"/>
              <a:t>Under 8’s </a:t>
            </a:r>
            <a:r>
              <a:rPr lang="en-GB" sz="1400" dirty="0" smtClean="0"/>
              <a:t>– </a:t>
            </a:r>
            <a:r>
              <a:rPr lang="en-GB" sz="1400" dirty="0" smtClean="0"/>
              <a:t>Throwing and catching</a:t>
            </a:r>
            <a:endParaRPr lang="en-GB" sz="1400" dirty="0" smtClean="0"/>
          </a:p>
          <a:p>
            <a:pPr marL="0" indent="0">
              <a:buNone/>
            </a:pPr>
            <a:r>
              <a:rPr lang="en-GB" sz="1400" u="sng" dirty="0" smtClean="0"/>
              <a:t>Rules</a:t>
            </a:r>
          </a:p>
          <a:p>
            <a:pPr marL="0" indent="0">
              <a:buNone/>
            </a:pPr>
            <a:r>
              <a:rPr lang="en-GB" sz="1400" dirty="0" smtClean="0"/>
              <a:t>Throw the ball up in the air, whilst the ball is in the air see how many times you can clap your hands together before catching the ball.</a:t>
            </a:r>
            <a:endParaRPr lang="en-GB" sz="1400" dirty="0" smtClean="0"/>
          </a:p>
          <a:p>
            <a:pPr marL="0" indent="0">
              <a:buNone/>
            </a:pPr>
            <a:r>
              <a:rPr lang="en-GB" sz="1400" u="sng" dirty="0" smtClean="0"/>
              <a:t>Coaching Points</a:t>
            </a:r>
          </a:p>
          <a:p>
            <a:pPr marL="0" indent="0">
              <a:buNone/>
            </a:pPr>
            <a:r>
              <a:rPr lang="en-GB" sz="1400" u="sng" dirty="0" smtClean="0"/>
              <a:t>Head – </a:t>
            </a:r>
            <a:r>
              <a:rPr lang="en-GB" sz="1400" dirty="0" smtClean="0"/>
              <a:t>Watch the ball all the way into the hands.</a:t>
            </a:r>
            <a:endParaRPr lang="en-GB" sz="1400" u="sng" dirty="0" smtClean="0"/>
          </a:p>
          <a:p>
            <a:pPr marL="0" indent="0">
              <a:buNone/>
            </a:pPr>
            <a:r>
              <a:rPr lang="en-GB" sz="1400" u="sng" dirty="0" smtClean="0"/>
              <a:t>Hands </a:t>
            </a:r>
            <a:r>
              <a:rPr lang="en-GB" sz="1400" u="sng" dirty="0" smtClean="0"/>
              <a:t>– </a:t>
            </a:r>
            <a:r>
              <a:rPr lang="en-GB" sz="1400" dirty="0" smtClean="0"/>
              <a:t>Hold hands out in front with the palms facing upwards.</a:t>
            </a:r>
          </a:p>
          <a:p>
            <a:pPr marL="0" indent="0">
              <a:buNone/>
            </a:pPr>
            <a:r>
              <a:rPr lang="en-GB" sz="1400" dirty="0" smtClean="0"/>
              <a:t>Once the ball hits the arms curl the hands around </a:t>
            </a:r>
            <a:r>
              <a:rPr lang="en-GB" sz="1400" dirty="0" smtClean="0"/>
              <a:t>it </a:t>
            </a:r>
            <a:r>
              <a:rPr lang="en-GB" sz="1400" dirty="0" smtClean="0"/>
              <a:t>and bring the ball into the chest (imagine the arms as a digger bucket</a:t>
            </a:r>
            <a:r>
              <a:rPr lang="en-GB" sz="1400" dirty="0" smtClean="0"/>
              <a:t>).</a:t>
            </a:r>
            <a:endParaRPr lang="en-GB" sz="1400" u="sng" dirty="0" smtClean="0"/>
          </a:p>
          <a:p>
            <a:pPr marL="0" indent="0">
              <a:buNone/>
            </a:pPr>
            <a:r>
              <a:rPr lang="en-GB" sz="1400" u="sng" dirty="0" smtClean="0"/>
              <a:t>Feet – </a:t>
            </a:r>
            <a:r>
              <a:rPr lang="en-GB" sz="1400" dirty="0" smtClean="0"/>
              <a:t>Feet shoulder width apart with one foot in front of the other in line with the flight of the ball.</a:t>
            </a:r>
            <a:endParaRPr lang="en-GB" sz="1400" u="sng" dirty="0" smtClean="0"/>
          </a:p>
          <a:p>
            <a:pPr marL="0" indent="0">
              <a:buNone/>
            </a:pPr>
            <a:r>
              <a:rPr lang="en-GB" sz="1400" u="sng" dirty="0" smtClean="0"/>
              <a:t>Equipment</a:t>
            </a:r>
            <a:r>
              <a:rPr lang="en-GB" sz="1400" dirty="0" smtClean="0"/>
              <a:t> – </a:t>
            </a:r>
          </a:p>
          <a:p>
            <a:pPr marL="0" indent="0">
              <a:buNone/>
            </a:pPr>
            <a:r>
              <a:rPr lang="en-GB" sz="1400" dirty="0" smtClean="0"/>
              <a:t>1 ball.</a:t>
            </a:r>
            <a:endParaRPr lang="en-GB" sz="1400" dirty="0" smtClean="0"/>
          </a:p>
        </p:txBody>
      </p:sp>
      <p:sp>
        <p:nvSpPr>
          <p:cNvPr id="4" name="Footer Placeholder 3">
            <a:extLst>
              <a:ext uri="{FF2B5EF4-FFF2-40B4-BE49-F238E27FC236}">
                <a16:creationId xmlns:a16="http://schemas.microsoft.com/office/drawing/2014/main" xmlns="" id="{676C94AE-9C88-4F83-85F4-9C533449C6E6}"/>
              </a:ext>
            </a:extLst>
          </p:cNvPr>
          <p:cNvSpPr>
            <a:spLocks noGrp="1"/>
          </p:cNvSpPr>
          <p:nvPr>
            <p:ph type="ftr" sz="quarter" idx="11"/>
          </p:nvPr>
        </p:nvSpPr>
        <p:spPr>
          <a:xfrm>
            <a:off x="2947194" y="6271551"/>
            <a:ext cx="6297612" cy="365125"/>
          </a:xfrm>
        </p:spPr>
        <p:txBody>
          <a:bodyPr/>
          <a:lstStyle/>
          <a:p>
            <a:pPr algn="ctr"/>
            <a:r>
              <a:rPr lang="en-GB" sz="1800" dirty="0"/>
              <a:t>Tyrone GAA- Coaching &amp; Games</a:t>
            </a:r>
          </a:p>
        </p:txBody>
      </p:sp>
      <p:pic>
        <p:nvPicPr>
          <p:cNvPr id="5" name="Picture 4">
            <a:extLst>
              <a:ext uri="{FF2B5EF4-FFF2-40B4-BE49-F238E27FC236}">
                <a16:creationId xmlns:a16="http://schemas.microsoft.com/office/drawing/2014/main" xmlns="" id="{8086F6E1-1194-486C-A3F9-2730CF2E690E}"/>
              </a:ext>
            </a:extLst>
          </p:cNvPr>
          <p:cNvPicPr>
            <a:picLocks noChangeAspect="1"/>
          </p:cNvPicPr>
          <p:nvPr/>
        </p:nvPicPr>
        <p:blipFill>
          <a:blip r:embed="rId2" cstate="print"/>
          <a:stretch>
            <a:fillRect/>
          </a:stretch>
        </p:blipFill>
        <p:spPr>
          <a:xfrm>
            <a:off x="536844" y="5459744"/>
            <a:ext cx="1404498" cy="1398256"/>
          </a:xfrm>
          <a:prstGeom prst="rect">
            <a:avLst/>
          </a:prstGeom>
        </p:spPr>
      </p:pic>
      <p:sp>
        <p:nvSpPr>
          <p:cNvPr id="6" name="Rectangle 5">
            <a:extLst>
              <a:ext uri="{FF2B5EF4-FFF2-40B4-BE49-F238E27FC236}">
                <a16:creationId xmlns:a16="http://schemas.microsoft.com/office/drawing/2014/main" xmlns="" id="{0300D3AF-C1D1-40A2-A836-AAC6CBCA3153}"/>
              </a:ext>
            </a:extLst>
          </p:cNvPr>
          <p:cNvSpPr/>
          <p:nvPr/>
        </p:nvSpPr>
        <p:spPr>
          <a:xfrm>
            <a:off x="3618842" y="203590"/>
            <a:ext cx="2978701" cy="923330"/>
          </a:xfrm>
          <a:prstGeom prst="rect">
            <a:avLst/>
          </a:prstGeom>
          <a:noFill/>
        </p:spPr>
        <p:txBody>
          <a:bodyPr wrap="none" lIns="91440" tIns="45720" rIns="91440" bIns="45720">
            <a:spAutoFit/>
          </a:bodyPr>
          <a:lstStyle/>
          <a:p>
            <a:pPr algn="ctr"/>
            <a:r>
              <a:rPr lang="en-US" sz="5400" b="1" dirty="0" smtClean="0">
                <a:ln w="12700" cmpd="sng">
                  <a:solidFill>
                    <a:schemeClr val="accent4"/>
                  </a:solidFill>
                  <a:prstDash val="solid"/>
                </a:ln>
                <a:solidFill>
                  <a:srgbClr val="FF0000"/>
                </a:solidFill>
              </a:rPr>
              <a:t>Catching</a:t>
            </a:r>
            <a:endParaRPr lang="en-US" sz="5400" b="1" cap="none" spc="0" dirty="0">
              <a:ln w="12700" cmpd="sng">
                <a:solidFill>
                  <a:schemeClr val="accent4"/>
                </a:solidFill>
                <a:prstDash val="solid"/>
              </a:ln>
              <a:solidFill>
                <a:srgbClr val="FF0000"/>
              </a:solidFill>
              <a:effectLst/>
            </a:endParaRPr>
          </a:p>
        </p:txBody>
      </p:sp>
      <p:sp>
        <p:nvSpPr>
          <p:cNvPr id="19458" name="AutoShape 2" descr="data:image/jpg;base64,%20/9j/4AAQSkZJRgABAQEAYABgAAD/2wBDAAUDBAQEAwUEBAQFBQUGBwwIBwcHBw8LCwkMEQ8SEhEPERETFhwXExQaFRERGCEYGh0dHx8fExciJCIeJBweHx7/2wBDAQUFBQcGBw4ICA4eFBEUHh4eHh4eHh4eHh4eHh4eHh4eHh4eHh4eHh4eHh4eHh4eHh4eHh4eHh4eHh4eHh4eHh7/wAARCACWAHo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1fxN10v8A7BkH8jWRWv4m66X/ANgyD+RrIr8Xxn8aX9dD86xH8RhRRRXKYhRRRQAUUUUAFFFFABRRRQAUUUUAW9G/5DNj/wBfMf8A6EKj1/8A5D2of9fUn/oRqTRv+QzY/wDXzH/6EKj1/wD5D2of9fUn/oRref8Au3/b36Gr/g/P9DpdRt9AlttLbUtUuraf+z4Rsjt94xg4Oap/YvCP/Qe1D/wCqt4m66X/ANgyD+RrIrtxOJhGo06UX/4F2/xHRWrRU2uRP7/8zoPsXhH/AKD2of8AgFR9i8I/9B7UP/AKuforD63D/nzH/wAm/wDkjP6xH/n3H8f8zoPsXhH/AKD2of8AgFR9i8I/9B7UP/AKufoo+tw/58x/8m/+SD6xH/n3H8f8zoPsXhH/AKD2of8AgFR9i8I/9B7UP/AKufoo+tw/58x/8m/+SD6xH/n3H8f8zoPsXhH/AKD2of8AgFR9i8I/9B7UP/AKufoo+tw/58x/8m/+SD6xH/n3H8f8zoPsXhH/AKD2of8AgFR9i8I/9B7UP/AKufoo+tw/58x/8m/+SD6xH/n3H8f8zoPsXhH/AKD2of8AgFR9i8I/9B7UP/AKufoo+tw/58x/8m/+SD6xH/n3H8f8zqNLs/Co1O0MWt3zyCdCimzwCdwwM1z2v/8AId1D/r6k/wDQjUmjf8hmx/6+Y/8A0IVHr/8AyHtQ/wCvqT/0I0YiqqmGVoKPvdL9vNsKtRTo6RS16X7ebZoeJuul/wDYMg/kayK1/E3XS/8AsGQfyNZFRjP40v66EYj+IwooorlMQooooAKKKKACiiigAooooAKKKKALejf8hmx/6+Y//QhUev8A/Ie1D/r6k/8AQjUmjf8AIZsf+vmP/wBCFR6//wAh7UP+vqT/ANCNbz/3b/t79DV/wfn+hoeJuul/9gyD+RrIrrdRfw4trpY1WHVXuP7Ph5tmQJtwcfe5zVPzPBX/AD7a/wD99xV3YnCKVRy9pFfPy9DorUFKbfOjnqK6HzPBX/Ptr/8A33FR5ngr/n21/wD77irD6kv+fsfvf+Rn9XX86+//AIBz1FdD5ngr/n21/wD77io8zwV/z7a//wB9xUfUl/z9j97/AMg+rr+dff8A8A56iuh8zwV/z7a//wB9xUeZ4K/59tf/AO+4qPqS/wCfsfvf+QfV1/Ovv/4Bz1FdD5ngr/n21/8A77io8zwV/wA+2v8A/fcVH1Jf8/Y/e/8AIPq6/nX3/wDAOeorofM8Ff8APtr/AP33FR5ngr/n21//AL7io+pL/n7H73/kH1dfzr7/APgHPUV0PmeCv+fbX/8AvuKjzPBX/Ptr/wD33FR9SX/P2P3v/IPq6/nX3/8AAMnRv+QzY/8AXzH/AOhCo9f/AOQ9qH/X1J/6Ea6LTJPB39p2nk2+uCTz02Fnixu3DGfbNc7r/wDyHdQ/6+pP/QjSxFH2WGXvJ+909Aq0+Sjunr09DQ8TddL/AOwZB/I1kVr+Juul/wDYMg/kayKjGfxpf10IxH8RhRRRXKYhRRRQAUZrR0XVP7NMp+w2t15mP9em7bj0rS/4Sr/qBaT/AN+q66dKhKKc6ln2s2bwp0mrynZ+hzlFa+ra5/aFp9n/ALMsbb5g2+GPDcdqyKxqxhGVoSuvSxnUjGLtF3CiiisiAooooAt6N/yGbH/r5j/9CFR6/wD8h7UP+vqT/wBCNSaN/wAhmx/6+Y//AEIVHr//ACHtQ/6+pP8A0I1vP/dv+3v0NX/B+f6F/wATsAdLyQP+JZB/I1kbl/vD8667UPEeraXa6Xa2U8aRf2fC2GhRjkg55Iqp/wAJp4h/5+of/AaP/Cu7E08K6j5qkk/8KfT/ABL8jorRoc75pO/p/wDbHObl/vD86Ny/3h+ddH/wmniH/n6h/wDAaP8Awo/4TTxD/wA/UP8A4DR/4Vh7PB/8/Jf+AL/5Mz5MP/O//AV/8kc5uX+8Pzo3L/eH510f/CaeIf8An6h/8Bo/8KP+E08Q/wDP1D/4DR/4Uezwf/PyX/gC/wDkw5MP/O//AAFf/JHObl/vD86Ny/3h+ddH/wAJp4h/5+of/AaP/Cj/AITTxD/z9Q/+A0f+FHs8H/z8l/4Av/kw5MP/ADv/AMBX/wAkc5uX+8Pzo3L/AHh+ddH/AMJp4h/5+of/AAGj/wAKP+E08Q/8/UP/AIDR/wCFHs8H/wA/Jf8AgC/+TDkw/wDO/wDwFf8AyRzm5f7w/Ojcv94fnXR/8Jp4h/5+of8AwGj/AMKP+E08Q/8AP1D/AOA0f+FHs8H/AM/Jf+AL/wCTDkw/87/8BX/yRzm5f7w/Ojcv94fnXR/8Jp4h/wCfqH/wGj/wo/4TTxD/AM/UP/gNH/hR7PB/8/Jf+AL/AOTDkw/87/8AAV/8kY+jMv8AbNj8w/4+Y+/+0KZr/wDyHtQ/6+pP/QjXR6Z4w16bU7SGS6hKPOisPs8Y4LAHtXOa/wD8h3UP+vqT/wBCNLERpRwy9lJv3uqt09WFVU1R9xt69Vbp6s0PE3XS/wDsGQfyNZFa/ibrpf8A2DIP5Gsioxn8aX9dCMR/EYUUUVymIUUUUAFFFFABRRRQAUUUUAFFFFAFvRv+QzY/9fMf/oQqPX/+Q9qH/X1J/wChGpNG/wCQzY/9fMf/AKEKj1//AJD2of8AX1J/6Ea3n/u3/b36Gr/g/P8AQ0PE3XS/+wZB/I1kVs+JI5G/ssrG7D+zYOQpPY1leTN/zxl/74NaYuL9tLT+rFYhP2jI6Kk8mb/njL/3waPJm/54y/8AfBrm5X2MbPsR0VJ5M3/PGX/vg0eTN/zxl/74NHK+wWfYjoqTyZv+eMv/AHwaPJm/54y/98GjlfYLPsR0VJ5M3/PGX/vg0eTN/wA8Zf8Avg0cr7BZ9iOipPJm/wCeMv8A3waPJm/54y/98GjlfYLPsR0VJ5M3/PGX/vg0eTN/zxl/74NHK+wWfYn0b/kM2P8A18x/+hCo9f8A+Q9qH/X1J/6Ean0aGb+2LHMMgH2mP+A/3hUGv/8AIe1D/r6k/wDQjW001hv+3v0NJL9z8/0Ok1LxBq2mW2l2tnciOL+zoWxsB5IPrVP/AITDxB/z+j/v2v8AhVfxN10v/sGQfyNZFdmJx2JhVcY1GkvN9jorYmtGbUZu3qb/APwmHiD/AJ/R/wB+1/wo/wCEw8Qf8/o/79r/AIVgUVh/aOL/AOfsvvZl9br/AM7+9m//AMJh4g/5/R/37X/Cj/hMPEH/AD+j/v2v+FYFFH9o4v8A5+y+9h9br/zv72b/APwmHiD/AJ/R/wB+1/wo/wCEw8Qf8/o/79r/AIVgUUf2ji/+fsvvYfW6/wDO/vZv/wDCYeIP+f0f9+1/wo/4TDxB/wA/o/79r/hWBRR/aOL/AOfsvvYfW6/87+9m/wD8Jh4g/wCf0f8Aftf8KP8AhMPEH/P6P+/a/wCFYFFH9o4v/n7L72H1uv8Azv72b/8AwmHiD/n9H/ftf8KP+Ew8Qf8AP6P+/a/4VgUUf2ji/wDn7L72H1uv/O/vZ0+l+LNel1O0ikvAUedFYeWvILAGuf1//kO6h/19Sf8AoRqTRv8AkM2P/XzH/wChCo9f/wCQ9qH/AF9Sf+hGjEYirWwy9pJu0urv0HVqzqUffbev6Gh4m66X/wBgyD+RrIooqMZ/Gl/XQjEfxGFFFFcpiFFFFABRRRQAUUUUAFFFFABRRRQBb0b/AJDNj/18x/8AoQqPX/8AkPah/wBfUn/oRooref8Au3/b36Gr/g/P9D//2Q=="/>
          <p:cNvSpPr>
            <a:spLocks noChangeAspect="1" noChangeArrowheads="1"/>
          </p:cNvSpPr>
          <p:nvPr/>
        </p:nvSpPr>
        <p:spPr bwMode="auto">
          <a:xfrm>
            <a:off x="21272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19460" name="AutoShape 4" descr="data:image/png;base64,%20iVBORw0KGgoAAAANSUhEUgAAACsAAAAlCAYAAADbVxCwAAAAAXNSR0IArs4c6QAAAARnQU1BAACxjwv8YQUAAAAJcEhZcwAADsMAAA7DAcdvqGQAAAjoSURBVFhHzZhbaFVXEIZXzjnGGGPUaGK8Jxpj1HqpCiJRRCUgohS14CXtQ7Hxoa1vLfRB0Ic+laJCsQ8KCkUQW6R9UAhqQUqiqVSNRg2oiUbNxUtiEjUmxnNO/29y1m7UWNAiZGBlr733rJl//plZa58kxePxAe7tJaoRT0pKivfc/j8RhiRdGCF70DN/Td4FbEwgAfvepBd4PxBR0w/B9iXCGfK093sRQbF3AUs2+qyp9y1vUwa+mWis18rg+PHjY+7du5ddV1cX6ejocAMGDHDDhw+PMyZOnBhdsmRJo9Y1JdTfSf4TrIx3J6ZWMzt27EiurKxMGTZsWGF+fv5n165dS2tpaYmGw+GUwYMHZ0on48GDB+GEvotEIhagrgTXHI1Ga6V7W8E0jB8/viYvL68yKyvr4ZYtWzp6+3qTvAb23Llzbt68eVFqRPNZBw8e/ECghgpUjpwWtLe35ycnJ+dlZmZGACQALqTSFwg3cOBAuw4aNMilpaW51NRUY1i2AOy6urocrMuWe/jwYVz3nXp/V+/LpfuHSKjbtWtXlbLRmoDzkrwK1kCeOHFiwv79+z95/vz558+ePct98eKFOU1JSXECaw55JjZdenq6Eztu5MiRpN2NGDHCDRkyxICjD0hAc68gXSwWc62trU4l41Qy7saNG662tta1tbWRjTbZODt06NA9hw4dKhUJXQlcJr3BxjTSt23b9uXly5e/amxsHAUIHAAKY0qxE3gDIBZsAIJBMICSI9PnmRfewTjglRGXnZ1twZGRO3fuWDbPnDlj4B8/fgzornHjxv2lWv9xz549R0SglZMHC9DI9u3bvzt79uzXzc3Nbvr06eYUJrhXKRirOMUhg/TCJGlHfAlwJSAC9YERCOmvr6+3rLCusLDQFRQUGMtlZWXu9OnTAWAC0fqWGTNmrD9w4MBJ7BtYOe0W0IKLFy+efPTo0VgcqG6NCeqMNFVUVLju7m43duzYoBZJJ4PnsmNXAiBA7hGcYo8gYHPy5MkWjN8xNmzY4CZNmmTslpeXmy/IwRZrhKFi9+7dK+bPn98WXr16dXjv3r2xCRMmTBHQLwQkgjMc+BTjuLOz04zwTnpWazClujZQsEgQNBYZ4cpawOMYtpqamlx1dbW7deuWkUBJ+VK6cOGCvafc8IVPAlUWsmTvT/VRTcDsmjVrlgnEcTkJwyiSkZFhDQTAp0+fups3b74UOcwACh2aigFomGMNOoACqM8CJQAQbC9dutTNnj3b6ha7lBlg0cEG9gW4W01XfOzYsV8DsCtWrChW7RwUw+YcJzhESAcMeRZ5jgOM88zrMccJurDCQHiWSKkFp8YxRtn2CJzGBSTBYQum0cWO2H4uLJuUySMB2FWrVn2j4v6eiH194RxjOENYzJwSIXocMyedMApzpNA3FoPAcc4ccAAiS5CBLvcI7xiAZEcBA80oAtmLP9YOdSwAu3Llyu2KcAdgAEz9sXXBgLYxc3D//n2791sYc54j1CnOAOGDI90AJ0ie+2fowTqACJrBHF0CGzVqlOmdP3+egJ5obZGYrQg+ZAAMk541thMW61g0w5s3b3Zr1661AHTOu7lz59o7DgJfYwCHKWyw9smTJxYUYNHhOdkACL54D7uUE0Sgh6+7d+/ac3pA9qLSbQdjAFaGujDihTKg6/UtYEB8IDCgHcQtW7bM2CSA4uJiSx0BzJo1KzgYcnNzDRx1SFAItQmzvsR61ypzrpDA1oZfsRqVzw7WBmDlgI9qi5raIyqAkZYpU6a4o0ePWsfCGHsiQ+e7bV90Owyiy3vAIDjDJsBgiuGPasRn0a9D8MsabCeyFNOJ18m7EE4RAWsnKtJAvZIaOp6FnDIww+bNqcNzglqwYIFraGhwV65csUby+y/12btx2ILQ50oDMScQ7rGPX4ADmj349u3bVm485/3UqVMtuhAnFaIXDUTnG4RUYhiDHIWwjSGai2DQYY8cPXp0UALMAcnWxPlPTbKeUkDfkwFY/HhWCYjsUPOUDmu8oCuwtjcGZSBjTQLxiDnKgOI6bdo0606+BQBXU1MTnGSc5dpSrBl5zqEBWK6sJ0DYBgglAEBKAuAwCRAAU27UOFfu2WVYQ7DCFFdD95QBf7QotG7dulpNyzGCQ1jNyclx+l4wcBjwJxofIewI3ONQe7Q1JAyJBcfBAji+I8aMGROkGEAAZQ0MQwZBe3+knMDJBEEBXBn6U9l/FoDlWlRU1KbFpTQKDOCY7YQ9dubMmQZA53MAmjMeXcCjRwp9KmkihCYBNIC44hyQAGEtYLlnThCUIXrYo7QAr8B+1tW2KcDywW0FvHHjxkNi6HeUMMxWwqfi1atXzQAMUA6wBQPU7sKFC1lqAc6ZM8fmgKVmaUpsoOf7wTOKD0Byz6BkCIqSww+g1QO/rV+/vsyMSkJa1HOwS0pKSlqU0q2KqhxDsOsHGzXAL126ZPVJ2nBAbfK1hA7MEqSvTeY4BjBzBiAAyuAdJUHaEe4pFQULpp8EXJBKWuylpOdc7CWlpaXt+rY9pbocLcA5YjAZhjDIdgKjlAJlAVCc85zgaAiCQADInolQGoCjdgkQHVhkECTPaS4xHFdmq9Ur34qwH/bt2/fYDCTkjb//FXHk8OHDC7SnfirghTKYeerUqTSlejAAAU06STkp5p5GpNYAR60zhy2CINUI73jmmRXgNgVfo8BuqSFPLlq06JetW7c2m/Ir0idYAQ3rsAjp67ybuTb9XJVBhnaGIYsXL864fv36h1VVVR+p8fK1TUU0N7ZxDkjAA4pSEKi40h+DaWWoS9d6pbpBuo3a1v4Wk+dUm7U7d+68p5/3HPlkm9P037M/Ia+BlTLPIj13JvxTo+d8TIh0Qjog0vUJlyfW8nXajVMGsnVNVZo7OIJVt2GBrBfz19WcbcuXL09So9Ur4AebNm3qUoa6AZewh0+o97vTiz7B4lhX/8Iv6pPxXoI+o08G3iQJX9j29t/kx/4lkJgHYt+ziXl/k5cAE2h/Bov0zlqSr5H+Kr5krFz6O9iXpL+C7aPxnPsHb5M7H/fewqQAAAAASUVORK5CYII="/>
          <p:cNvSpPr>
            <a:spLocks noChangeAspect="1" noChangeArrowheads="1"/>
          </p:cNvSpPr>
          <p:nvPr/>
        </p:nvSpPr>
        <p:spPr bwMode="auto">
          <a:xfrm>
            <a:off x="21272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8" name="Picture 7"/>
          <p:cNvPicPr>
            <a:picLocks noChangeAspect="1"/>
          </p:cNvPicPr>
          <p:nvPr/>
        </p:nvPicPr>
        <p:blipFill>
          <a:blip r:embed="rId3" cstate="print"/>
          <a:stretch>
            <a:fillRect/>
          </a:stretch>
        </p:blipFill>
        <p:spPr>
          <a:xfrm>
            <a:off x="400643" y="1254034"/>
            <a:ext cx="4537117" cy="3804093"/>
          </a:xfrm>
          <a:prstGeom prst="rect">
            <a:avLst/>
          </a:prstGeom>
        </p:spPr>
      </p:pic>
      <p:pic>
        <p:nvPicPr>
          <p:cNvPr id="9" name="Picture 167" descr="http://www.animated-gifs.eu/sports-walk-run/0007.gif"/>
          <p:cNvPicPr>
            <a:picLocks noChangeAspect="1" noChangeArrowheads="1" noCrop="1"/>
          </p:cNvPicPr>
          <p:nvPr/>
        </p:nvPicPr>
        <p:blipFill>
          <a:blip r:embed="rId4" cstate="print"/>
          <a:srcRect/>
          <a:stretch>
            <a:fillRect/>
          </a:stretch>
        </p:blipFill>
        <p:spPr bwMode="auto">
          <a:xfrm>
            <a:off x="2401932" y="2596651"/>
            <a:ext cx="500063" cy="847725"/>
          </a:xfrm>
          <a:prstGeom prst="rect">
            <a:avLst/>
          </a:prstGeom>
          <a:noFill/>
          <a:ln w="9525">
            <a:noFill/>
            <a:miter lim="800000"/>
            <a:headEnd/>
            <a:tailEnd/>
          </a:ln>
        </p:spPr>
      </p:pic>
      <p:cxnSp>
        <p:nvCxnSpPr>
          <p:cNvPr id="12" name="Curved Connector 11"/>
          <p:cNvCxnSpPr>
            <a:endCxn id="9" idx="0"/>
          </p:cNvCxnSpPr>
          <p:nvPr/>
        </p:nvCxnSpPr>
        <p:spPr>
          <a:xfrm flipV="1">
            <a:off x="2272937" y="2596651"/>
            <a:ext cx="379027" cy="107360"/>
          </a:xfrm>
          <a:prstGeom prst="curvedConnector4">
            <a:avLst>
              <a:gd name="adj1" fmla="val 17016"/>
              <a:gd name="adj2" fmla="val 1128141"/>
            </a:avLst>
          </a:prstGeom>
          <a:ln>
            <a:tailEnd type="arrow"/>
          </a:ln>
        </p:spPr>
        <p:style>
          <a:lnRef idx="1">
            <a:schemeClr val="accent1"/>
          </a:lnRef>
          <a:fillRef idx="0">
            <a:schemeClr val="accent1"/>
          </a:fillRef>
          <a:effectRef idx="0">
            <a:schemeClr val="accent1"/>
          </a:effectRef>
          <a:fontRef idx="minor">
            <a:schemeClr val="tx1"/>
          </a:fontRef>
        </p:style>
      </p:cxnSp>
      <p:pic>
        <p:nvPicPr>
          <p:cNvPr id="21" name="Picture 2" descr="Image result for football ball  &quot;o neills&quot;"/>
          <p:cNvPicPr>
            <a:picLocks noChangeAspect="1" noChangeArrowheads="1"/>
          </p:cNvPicPr>
          <p:nvPr/>
        </p:nvPicPr>
        <p:blipFill>
          <a:blip r:embed="rId5" cstate="print"/>
          <a:srcRect l="17600" t="7435" r="16759" b="3422"/>
          <a:stretch>
            <a:fillRect/>
          </a:stretch>
        </p:blipFill>
        <p:spPr bwMode="auto">
          <a:xfrm>
            <a:off x="2042097" y="2860765"/>
            <a:ext cx="479033" cy="496389"/>
          </a:xfrm>
          <a:prstGeom prst="rect">
            <a:avLst/>
          </a:prstGeom>
          <a:noFill/>
        </p:spPr>
      </p:pic>
    </p:spTree>
    <p:extLst>
      <p:ext uri="{BB962C8B-B14F-4D97-AF65-F5344CB8AC3E}">
        <p14:creationId xmlns:p14="http://schemas.microsoft.com/office/powerpoint/2010/main" xmlns="" val="1262743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0.01979 4.81481E-6 C -0.05972 0.02314 -0.28003 0.09976 -0.25885 0.14097 C -0.23767 0.18217 0.02813 0.22476 0.10712 0.24745 C 0.18577 0.27013 0.19688 0.25856 0.21424 0.27754 C 0.2316 0.29652 0.22066 0.34467 0.21094 0.36157 C 0.20122 0.37847 0.16702 0.37546 0.15608 0.3787 C 0.14514 0.38194 0.179 0.37939 0.14479 0.38078 C 0.11059 0.38217 0.00504 0.38518 -0.04878 0.38726 C -0.1026 0.38935 -0.14045 0.38726 -0.17778 0.39375 C -0.2151 0.40023 -0.26493 0.4074 -0.27291 0.42592 C -0.2809 0.44444 -0.30816 0.47731 -0.22621 0.50555 C -0.14427 0.53379 0.14705 0.5331 0.2191 0.59583 C 0.29115 0.65856 0.20886 0.82245 0.20608 0.88194 " pathEditMode="fixed" rAng="0" ptsTypes="aaaaaaaaaaaaa">
                                      <p:cBhvr>
                                        <p:cTn id="6" dur="5000" fill="hold"/>
                                        <p:tgtEl>
                                          <p:spTgt spid="9"/>
                                        </p:tgtEl>
                                        <p:attrNameLst>
                                          <p:attrName>ppt_x</p:attrName>
                                          <p:attrName>ppt_y</p:attrName>
                                        </p:attrNameLst>
                                      </p:cBhvr>
                                      <p:rCtr x="1100" y="441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1CE0D73-ABFC-490A-B3A4-9EB0C7A671B5}"/>
              </a:ext>
            </a:extLst>
          </p:cNvPr>
          <p:cNvSpPr>
            <a:spLocks noGrp="1"/>
          </p:cNvSpPr>
          <p:nvPr>
            <p:ph idx="1"/>
          </p:nvPr>
        </p:nvSpPr>
        <p:spPr>
          <a:xfrm>
            <a:off x="5172891" y="1231422"/>
            <a:ext cx="4730021" cy="5051812"/>
          </a:xfrm>
        </p:spPr>
        <p:txBody>
          <a:bodyPr>
            <a:normAutofit/>
          </a:bodyPr>
          <a:lstStyle/>
          <a:p>
            <a:pPr marL="0" indent="0">
              <a:buNone/>
            </a:pPr>
            <a:r>
              <a:rPr lang="en-GB" sz="1400" u="sng" dirty="0" smtClean="0"/>
              <a:t>Under 10 and 12’s </a:t>
            </a:r>
            <a:r>
              <a:rPr lang="en-GB" sz="1400" dirty="0" smtClean="0"/>
              <a:t>– </a:t>
            </a:r>
            <a:r>
              <a:rPr lang="en-GB" sz="1400" dirty="0" smtClean="0"/>
              <a:t>Partner kick and catch</a:t>
            </a:r>
            <a:endParaRPr lang="en-GB" sz="1400" dirty="0" smtClean="0"/>
          </a:p>
          <a:p>
            <a:pPr marL="0" indent="0">
              <a:buNone/>
            </a:pPr>
            <a:r>
              <a:rPr lang="en-GB" sz="1400" u="sng" dirty="0" smtClean="0"/>
              <a:t>Rules</a:t>
            </a:r>
          </a:p>
          <a:p>
            <a:pPr marL="0" indent="0">
              <a:buNone/>
            </a:pPr>
            <a:r>
              <a:rPr lang="en-GB" sz="1400" dirty="0" smtClean="0"/>
              <a:t>1 player kicks the ball against the wall and the second player tries to catch the ball before it hits the ground, then swap roles.</a:t>
            </a:r>
            <a:endParaRPr lang="en-GB" sz="1400" dirty="0" smtClean="0"/>
          </a:p>
          <a:p>
            <a:pPr marL="0" indent="0">
              <a:buNone/>
            </a:pPr>
            <a:r>
              <a:rPr lang="en-GB" sz="1400" u="sng" dirty="0" smtClean="0"/>
              <a:t>Coaching Points</a:t>
            </a:r>
          </a:p>
          <a:p>
            <a:pPr marL="0" indent="0">
              <a:buNone/>
            </a:pPr>
            <a:r>
              <a:rPr lang="en-GB" sz="1400" u="sng" dirty="0" smtClean="0"/>
              <a:t>Head – </a:t>
            </a:r>
            <a:r>
              <a:rPr lang="en-GB" sz="1400" dirty="0" smtClean="0"/>
              <a:t>Watch the ball all the way into the hands.</a:t>
            </a:r>
            <a:endParaRPr lang="en-GB" sz="1400" dirty="0" smtClean="0"/>
          </a:p>
          <a:p>
            <a:pPr marL="0" indent="0">
              <a:buNone/>
            </a:pPr>
            <a:r>
              <a:rPr lang="en-GB" sz="1400" u="sng" dirty="0" smtClean="0"/>
              <a:t>Hands – </a:t>
            </a:r>
            <a:r>
              <a:rPr lang="en-GB" sz="1400" dirty="0" smtClean="0"/>
              <a:t>Hold hands out in front with the palms facing upwards.</a:t>
            </a:r>
          </a:p>
          <a:p>
            <a:pPr marL="0" indent="0">
              <a:buNone/>
            </a:pPr>
            <a:r>
              <a:rPr lang="en-GB" sz="1400" dirty="0" smtClean="0"/>
              <a:t>Once the ball hits the arms curl the hands around the ball and bring the ball into the chest (imagine the arms as a digger bucket</a:t>
            </a:r>
            <a:r>
              <a:rPr lang="en-GB" sz="1400" dirty="0" smtClean="0"/>
              <a:t>).</a:t>
            </a:r>
            <a:endParaRPr lang="en-GB" sz="1400" u="sng" dirty="0" smtClean="0"/>
          </a:p>
          <a:p>
            <a:pPr marL="0" indent="0">
              <a:buNone/>
            </a:pPr>
            <a:r>
              <a:rPr lang="en-GB" sz="1400" u="sng" dirty="0" smtClean="0"/>
              <a:t>Feet – </a:t>
            </a:r>
            <a:r>
              <a:rPr lang="en-GB" sz="1400" dirty="0" smtClean="0"/>
              <a:t>Feet shoulder width apart with one foot in front of the other in line with the flight of the ball.</a:t>
            </a:r>
            <a:endParaRPr lang="en-GB" sz="1400" u="sng" dirty="0" smtClean="0"/>
          </a:p>
          <a:p>
            <a:pPr marL="0" indent="0">
              <a:buNone/>
            </a:pPr>
            <a:r>
              <a:rPr lang="en-GB" sz="1400" u="sng" dirty="0" smtClean="0"/>
              <a:t>Equipment</a:t>
            </a:r>
            <a:r>
              <a:rPr lang="en-GB" sz="1400" dirty="0" smtClean="0"/>
              <a:t> – </a:t>
            </a:r>
          </a:p>
          <a:p>
            <a:pPr marL="0" indent="0">
              <a:buNone/>
            </a:pPr>
            <a:r>
              <a:rPr lang="en-GB" sz="1400" dirty="0" smtClean="0"/>
              <a:t>1 ball, 1 wall and 2 participants.</a:t>
            </a:r>
            <a:endParaRPr lang="en-GB" sz="1400" dirty="0" smtClean="0"/>
          </a:p>
        </p:txBody>
      </p:sp>
      <p:sp>
        <p:nvSpPr>
          <p:cNvPr id="4" name="Footer Placeholder 3">
            <a:extLst>
              <a:ext uri="{FF2B5EF4-FFF2-40B4-BE49-F238E27FC236}">
                <a16:creationId xmlns:a16="http://schemas.microsoft.com/office/drawing/2014/main" xmlns="" id="{676C94AE-9C88-4F83-85F4-9C533449C6E6}"/>
              </a:ext>
            </a:extLst>
          </p:cNvPr>
          <p:cNvSpPr>
            <a:spLocks noGrp="1"/>
          </p:cNvSpPr>
          <p:nvPr>
            <p:ph type="ftr" sz="quarter" idx="11"/>
          </p:nvPr>
        </p:nvSpPr>
        <p:spPr>
          <a:xfrm>
            <a:off x="2947194" y="6271551"/>
            <a:ext cx="6297612" cy="365125"/>
          </a:xfrm>
        </p:spPr>
        <p:txBody>
          <a:bodyPr/>
          <a:lstStyle/>
          <a:p>
            <a:pPr algn="ctr"/>
            <a:r>
              <a:rPr lang="en-GB" sz="1800" dirty="0"/>
              <a:t>Tyrone GAA- Coaching &amp; Games</a:t>
            </a:r>
          </a:p>
        </p:txBody>
      </p:sp>
      <p:pic>
        <p:nvPicPr>
          <p:cNvPr id="5" name="Picture 4">
            <a:extLst>
              <a:ext uri="{FF2B5EF4-FFF2-40B4-BE49-F238E27FC236}">
                <a16:creationId xmlns:a16="http://schemas.microsoft.com/office/drawing/2014/main" xmlns="" id="{8086F6E1-1194-486C-A3F9-2730CF2E690E}"/>
              </a:ext>
            </a:extLst>
          </p:cNvPr>
          <p:cNvPicPr>
            <a:picLocks noChangeAspect="1"/>
          </p:cNvPicPr>
          <p:nvPr/>
        </p:nvPicPr>
        <p:blipFill>
          <a:blip r:embed="rId2" cstate="print"/>
          <a:stretch>
            <a:fillRect/>
          </a:stretch>
        </p:blipFill>
        <p:spPr>
          <a:xfrm>
            <a:off x="536844" y="5459744"/>
            <a:ext cx="1404498" cy="1398256"/>
          </a:xfrm>
          <a:prstGeom prst="rect">
            <a:avLst/>
          </a:prstGeom>
        </p:spPr>
      </p:pic>
      <p:sp>
        <p:nvSpPr>
          <p:cNvPr id="6" name="Rectangle 5">
            <a:extLst>
              <a:ext uri="{FF2B5EF4-FFF2-40B4-BE49-F238E27FC236}">
                <a16:creationId xmlns:a16="http://schemas.microsoft.com/office/drawing/2014/main" xmlns="" id="{0300D3AF-C1D1-40A2-A836-AAC6CBCA3153}"/>
              </a:ext>
            </a:extLst>
          </p:cNvPr>
          <p:cNvSpPr/>
          <p:nvPr/>
        </p:nvSpPr>
        <p:spPr>
          <a:xfrm>
            <a:off x="3618842" y="203590"/>
            <a:ext cx="2978701" cy="923330"/>
          </a:xfrm>
          <a:prstGeom prst="rect">
            <a:avLst/>
          </a:prstGeom>
          <a:noFill/>
        </p:spPr>
        <p:txBody>
          <a:bodyPr wrap="none" lIns="91440" tIns="45720" rIns="91440" bIns="45720">
            <a:spAutoFit/>
          </a:bodyPr>
          <a:lstStyle/>
          <a:p>
            <a:pPr algn="ctr"/>
            <a:r>
              <a:rPr lang="en-US" sz="5400" b="1" dirty="0" smtClean="0">
                <a:ln w="12700" cmpd="sng">
                  <a:solidFill>
                    <a:schemeClr val="accent4"/>
                  </a:solidFill>
                  <a:prstDash val="solid"/>
                </a:ln>
                <a:solidFill>
                  <a:srgbClr val="FF0000"/>
                </a:solidFill>
              </a:rPr>
              <a:t>Catching</a:t>
            </a:r>
            <a:endParaRPr lang="en-US" sz="5400" b="1" cap="none" spc="0" dirty="0">
              <a:ln w="12700" cmpd="sng">
                <a:solidFill>
                  <a:schemeClr val="accent4"/>
                </a:solidFill>
                <a:prstDash val="solid"/>
              </a:ln>
              <a:solidFill>
                <a:srgbClr val="FF0000"/>
              </a:solidFill>
              <a:effectLst/>
            </a:endParaRPr>
          </a:p>
        </p:txBody>
      </p:sp>
      <p:sp>
        <p:nvSpPr>
          <p:cNvPr id="19458" name="AutoShape 2" descr="data:image/jpg;base64,%20/9j/4AAQSkZJRgABAQEAYABgAAD/2wBDAAUDBAQEAwUEBAQFBQUGBwwIBwcHBw8LCwkMEQ8SEhEPERETFhwXExQaFRERGCEYGh0dHx8fExciJCIeJBweHx7/2wBDAQUFBQcGBw4ICA4eFBEUHh4eHh4eHh4eHh4eHh4eHh4eHh4eHh4eHh4eHh4eHh4eHh4eHh4eHh4eHh4eHh4eHh7/wAARCACWAHo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1fxN10v8A7BkH8jWRWv4m66X/ANgyD+RrIr8Xxn8aX9dD86xH8RhRRRXKYhRRRQAUUUUAFFFFABRRRQAUUUUAW9G/5DNj/wBfMf8A6EKj1/8A5D2of9fUn/oRqTRv+QzY/wDXzH/6EKj1/wD5D2of9fUn/oRref8Au3/b36Gr/g/P9DpdRt9AlttLbUtUuraf+z4Rsjt94xg4Oap/YvCP/Qe1D/wCqt4m66X/ANgyD+RrIrtxOJhGo06UX/4F2/xHRWrRU2uRP7/8zoPsXhH/AKD2of8AgFR9i8I/9B7UP/AKuforD63D/nzH/wAm/wDkjP6xH/n3H8f8zoPsXhH/AKD2of8AgFR9i8I/9B7UP/AKufoo+tw/58x/8m/+SD6xH/n3H8f8zoPsXhH/AKD2of8AgFR9i8I/9B7UP/AKufoo+tw/58x/8m/+SD6xH/n3H8f8zoPsXhH/AKD2of8AgFR9i8I/9B7UP/AKufoo+tw/58x/8m/+SD6xH/n3H8f8zoPsXhH/AKD2of8AgFR9i8I/9B7UP/AKufoo+tw/58x/8m/+SD6xH/n3H8f8zoPsXhH/AKD2of8AgFR9i8I/9B7UP/AKufoo+tw/58x/8m/+SD6xH/n3H8f8zqNLs/Co1O0MWt3zyCdCimzwCdwwM1z2v/8AId1D/r6k/wDQjUmjf8hmx/6+Y/8A0IVHr/8AyHtQ/wCvqT/0I0YiqqmGVoKPvdL9vNsKtRTo6RS16X7ebZoeJuul/wDYMg/kayK1/E3XS/8AsGQfyNZFRjP40v66EYj+IwooorlMQooooAKKKKACiiigAooooAKKKKALejf8hmx/6+Y//QhUev8A/Ie1D/r6k/8AQjUmjf8AIZsf+vmP/wBCFR6//wAh7UP+vqT/ANCNbz/3b/t79DV/wfn+hoeJuul/9gyD+RrIrrdRfw4trpY1WHVXuP7Ph5tmQJtwcfe5zVPzPBX/AD7a/wD99xV3YnCKVRy9pFfPy9DorUFKbfOjnqK6HzPBX/Ptr/8A33FR5ngr/n21/wD77irD6kv+fsfvf+Rn9XX86+//AIBz1FdD5ngr/n21/wD77io8zwV/z7a//wB9xUfUl/z9j97/AMg+rr+dff8A8A56iuh8zwV/z7a//wB9xUeZ4K/59tf/AO+4qPqS/wCfsfvf+QfV1/Ovv/4Bz1FdD5ngr/n21/8A77io8zwV/wA+2v8A/fcVH1Jf8/Y/e/8AIPq6/nX3/wDAOeorofM8Ff8APtr/AP33FR5ngr/n21//AL7io+pL/n7H73/kH1dfzr7/APgHPUV0PmeCv+fbX/8AvuKjzPBX/Ptr/wD33FR9SX/P2P3v/IPq6/nX3/8AAMnRv+QzY/8AXzH/AOhCo9f/AOQ9qH/X1J/6Ea6LTJPB39p2nk2+uCTz02Fnixu3DGfbNc7r/wDyHdQ/6+pP/QjSxFH2WGXvJ+909Aq0+Sjunr09DQ8TddL/AOwZB/I1kVr+Juul/wDYMg/kayKjGfxpf10IxH8RhRRRXKYhRRRQAUZrR0XVP7NMp+w2t15mP9em7bj0rS/4Sr/qBaT/AN+q66dKhKKc6ln2s2bwp0mrynZ+hzlFa+ra5/aFp9n/ALMsbb5g2+GPDcdqyKxqxhGVoSuvSxnUjGLtF3CiiisiAooooAt6N/yGbH/r5j/9CFR6/wD8h7UP+vqT/wBCNSaN/wAhmx/6+Y//AEIVHr//ACHtQ/6+pP8A0I1vP/dv+3v0NX/B+f6F/wATsAdLyQP+JZB/I1kbl/vD8667UPEeraXa6Xa2U8aRf2fC2GhRjkg55Iqp/wAJp4h/5+of/AaP/Cu7E08K6j5qkk/8KfT/ABL8jorRoc75pO/p/wDbHObl/vD86Ny/3h+ddH/wmniH/n6h/wDAaP8Awo/4TTxD/wA/UP8A4DR/4Vh7PB/8/Jf+AL/5Mz5MP/O//AV/8kc5uX+8Pzo3L/eH510f/CaeIf8An6h/8Bo/8KP+E08Q/wDP1D/4DR/4Uezwf/PyX/gC/wDkw5MP/O//AAFf/JHObl/vD86Ny/3h+ddH/wAJp4h/5+of/AaP/Cj/AITTxD/z9Q/+A0f+FHs8H/z8l/4Av/kw5MP/ADv/AMBX/wAkc5uX+8Pzo3L/AHh+ddH/AMJp4h/5+of/AAGj/wAKP+E08Q/8/UP/AIDR/wCFHs8H/wA/Jf8AgC/+TDkw/wDO/wDwFf8AyRzm5f7w/Ojcv94fnXR/8Jp4h/5+of8AwGj/AMKP+E08Q/8AP1D/AOA0f+FHs8H/AM/Jf+AL/wCTDkw/87/8BX/yRzm5f7w/Ojcv94fnXR/8Jp4h/wCfqH/wGj/wo/4TTxD/AM/UP/gNH/hR7PB/8/Jf+AL/AOTDkw/87/8AAV/8kY+jMv8AbNj8w/4+Y+/+0KZr/wDyHtQ/6+pP/QjXR6Z4w16bU7SGS6hKPOisPs8Y4LAHtXOa/wD8h3UP+vqT/wBCNLERpRwy9lJv3uqt09WFVU1R9xt69Vbp6s0PE3XS/wDsGQfyNZFa/ibrpf8A2DIP5Gsioxn8aX9dCMR/EYUUUVymIUUUUAFFFFABRRRQAUUUUAFFFFAFvRv+QzY/9fMf/oQqPX/+Q9qH/X1J/wChGpNG/wCQzY/9fMf/AKEKj1//AJD2of8AX1J/6Ea3n/u3/b36Gr/g/P8AQ0PE3XS/+wZB/I1kVs+JI5G/ssrG7D+zYOQpPY1leTN/zxl/74NaYuL9tLT+rFYhP2jI6Kk8mb/njL/3waPJm/54y/8AfBrm5X2MbPsR0VJ5M3/PGX/vg0eTN/zxl/74NHK+wWfYjoqTyZv+eMv/AHwaPJm/54y/98GjlfYLPsR0VJ5M3/PGX/vg0eTN/wA8Zf8Avg0cr7BZ9iOipPJm/wCeMv8A3waPJm/54y/98GjlfYLPsR0VJ5M3/PGX/vg0eTN/zxl/74NHK+wWfYn0b/kM2P8A18x/+hCo9f8A+Q9qH/X1J/6Ean0aGb+2LHMMgH2mP+A/3hUGv/8AIe1D/r6k/wDQjW001hv+3v0NJL9z8/0Ok1LxBq2mW2l2tnciOL+zoWxsB5IPrVP/AITDxB/z+j/v2v8AhVfxN10v/sGQfyNZFdmJx2JhVcY1GkvN9jorYmtGbUZu3qb/APwmHiD/AJ/R/wB+1/wo/wCEw8Qf8/o/79r/AIVgUVh/aOL/AOfsvvZl9br/AM7+9m//AMJh4g/5/R/37X/Cj/hMPEH/AD+j/v2v+FYFFH9o4v8A5+y+9h9br/zv72b/APwmHiD/AJ/R/wB+1/wo/wCEw8Qf8/o/79r/AIVgUUf2ji/+fsvvYfW6/wDO/vZv/wDCYeIP+f0f9+1/wo/4TDxB/wA/o/79r/hWBRR/aOL/AOfsvvYfW6/87+9m/wD8Jh4g/wCf0f8Aftf8KP8AhMPEH/P6P+/a/wCFYFFH9o4v/n7L72H1uv8Azv72b/8AwmHiD/n9H/ftf8KP+Ew8Qf8AP6P+/a/4VgUUf2ji/wDn7L72H1uv/O/vZ0+l+LNel1O0ikvAUedFYeWvILAGuf1//kO6h/19Sf8AoRqTRv8AkM2P/XzH/wChCo9f/wCQ9qH/AF9Sf+hGjEYirWwy9pJu0urv0HVqzqUffbev6Gh4m66X/wBgyD+RrIooqMZ/Gl/XQjEfxGFFFFcpiFFFFABRRRQAUUUUAFFFFABRRRQBb0b/AJDNj/18x/8AoQqPX/8AkPah/wBfUn/oRooref8Au3/b36Gr/g/P9D//2Q=="/>
          <p:cNvSpPr>
            <a:spLocks noChangeAspect="1" noChangeArrowheads="1"/>
          </p:cNvSpPr>
          <p:nvPr/>
        </p:nvSpPr>
        <p:spPr bwMode="auto">
          <a:xfrm>
            <a:off x="21272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19460" name="AutoShape 4" descr="data:image/png;base64,%20iVBORw0KGgoAAAANSUhEUgAAACsAAAAlCAYAAADbVxCwAAAAAXNSR0IArs4c6QAAAARnQU1BAACxjwv8YQUAAAAJcEhZcwAADsMAAA7DAcdvqGQAAAjoSURBVFhHzZhbaFVXEIZXzjnGGGPUaGK8Jxpj1HqpCiJRRCUgohS14CXtQ7Hxoa1vLfRB0Ic+laJCsQ8KCkUQW6R9UAhqQUqiqVSNRg2oiUbNxUtiEjUmxnNO/29y1m7UWNAiZGBlr733rJl//plZa58kxePxAe7tJaoRT0pKivfc/j8RhiRdGCF70DN/Td4FbEwgAfvepBd4PxBR0w/B9iXCGfK093sRQbF3AUs2+qyp9y1vUwa+mWis18rg+PHjY+7du5ddV1cX6ejocAMGDHDDhw+PMyZOnBhdsmRJo9Y1JdTfSf4TrIx3J6ZWMzt27EiurKxMGTZsWGF+fv5n165dS2tpaYmGw+GUwYMHZ0on48GDB+GEvotEIhagrgTXHI1Ga6V7W8E0jB8/viYvL68yKyvr4ZYtWzp6+3qTvAb23Llzbt68eVFqRPNZBw8e/ECghgpUjpwWtLe35ycnJ+dlZmZGACQALqTSFwg3cOBAuw4aNMilpaW51NRUY1i2AOy6urocrMuWe/jwYVz3nXp/V+/LpfuHSKjbtWtXlbLRmoDzkrwK1kCeOHFiwv79+z95/vz558+ePct98eKFOU1JSXECaw55JjZdenq6Eztu5MiRpN2NGDHCDRkyxICjD0hAc68gXSwWc62trU4l41Qy7saNG662tta1tbWRjTbZODt06NA9hw4dKhUJXQlcJr3BxjTSt23b9uXly5e/amxsHAUIHAAKY0qxE3gDIBZsAIJBMICSI9PnmRfewTjglRGXnZ1twZGRO3fuWDbPnDlj4B8/fgzornHjxv2lWv9xz549R0SglZMHC9DI9u3bvzt79uzXzc3Nbvr06eYUJrhXKRirOMUhg/TCJGlHfAlwJSAC9YERCOmvr6+3rLCusLDQFRQUGMtlZWXu9OnTAWAC0fqWGTNmrD9w4MBJ7BtYOe0W0IKLFy+efPTo0VgcqG6NCeqMNFVUVLju7m43duzYoBZJJ4PnsmNXAiBA7hGcYo8gYHPy5MkWjN8xNmzY4CZNmmTslpeXmy/IwRZrhKFi9+7dK+bPn98WXr16dXjv3r2xCRMmTBHQLwQkgjMc+BTjuLOz04zwTnpWazClujZQsEgQNBYZ4cpawOMYtpqamlx1dbW7deuWkUBJ+VK6cOGCvafc8IVPAlUWsmTvT/VRTcDsmjVrlgnEcTkJwyiSkZFhDQTAp0+fups3b74UOcwACh2aigFomGMNOoACqM8CJQAQbC9dutTNnj3b6ha7lBlg0cEG9gW4W01XfOzYsV8DsCtWrChW7RwUw+YcJzhESAcMeRZ5jgOM88zrMccJurDCQHiWSKkFp8YxRtn2CJzGBSTBYQum0cWO2H4uLJuUySMB2FWrVn2j4v6eiH194RxjOENYzJwSIXocMyedMApzpNA3FoPAcc4ccAAiS5CBLvcI7xiAZEcBA80oAtmLP9YOdSwAu3Llyu2KcAdgAEz9sXXBgLYxc3D//n2791sYc54j1CnOAOGDI90AJ0ie+2fowTqACJrBHF0CGzVqlOmdP3+egJ5obZGYrQg+ZAAMk541thMW61g0w5s3b3Zr1661AHTOu7lz59o7DgJfYwCHKWyw9smTJxYUYNHhOdkACL54D7uUE0Sgh6+7d+/ac3pA9qLSbQdjAFaGujDihTKg6/UtYEB8IDCgHcQtW7bM2CSA4uJiSx0BzJo1KzgYcnNzDRx1SFAItQmzvsR61ypzrpDA1oZfsRqVzw7WBmDlgI9qi5raIyqAkZYpU6a4o0ePWsfCGHsiQ+e7bV90Owyiy3vAIDjDJsBgiuGPasRn0a9D8MsabCeyFNOJ18m7EE4RAWsnKtJAvZIaOp6FnDIww+bNqcNzglqwYIFraGhwV65csUby+y/12btx2ILQ50oDMScQ7rGPX4ADmj349u3bVm485/3UqVMtuhAnFaIXDUTnG4RUYhiDHIWwjSGai2DQYY8cPXp0UALMAcnWxPlPTbKeUkDfkwFY/HhWCYjsUPOUDmu8oCuwtjcGZSBjTQLxiDnKgOI6bdo0606+BQBXU1MTnGSc5dpSrBl5zqEBWK6sJ0DYBgglAEBKAuAwCRAAU27UOFfu2WVYQ7DCFFdD95QBf7QotG7dulpNyzGCQ1jNyclx+l4wcBjwJxofIewI3ONQe7Q1JAyJBcfBAji+I8aMGROkGEAAZQ0MQwZBe3+knMDJBEEBXBn6U9l/FoDlWlRU1KbFpTQKDOCY7YQ9dubMmQZA53MAmjMeXcCjRwp9KmkihCYBNIC44hyQAGEtYLlnThCUIXrYo7QAr8B+1tW2KcDywW0FvHHjxkNi6HeUMMxWwqfi1atXzQAMUA6wBQPU7sKFC1lqAc6ZM8fmgKVmaUpsoOf7wTOKD0Byz6BkCIqSww+g1QO/rV+/vsyMSkJa1HOwS0pKSlqU0q2KqhxDsOsHGzXAL126ZPVJ2nBAbfK1hA7MEqSvTeY4BjBzBiAAyuAdJUHaEe4pFQULpp8EXJBKWuylpOdc7CWlpaXt+rY9pbocLcA5YjAZhjDIdgKjlAJlAVCc85zgaAiCQADInolQGoCjdgkQHVhkECTPaS4xHFdmq9Ur34qwH/bt2/fYDCTkjb//FXHk8OHDC7SnfirghTKYeerUqTSlejAAAU06STkp5p5GpNYAR60zhy2CINUI73jmmRXgNgVfo8BuqSFPLlq06JetW7c2m/Ir0idYAQ3rsAjp67ybuTb9XJVBhnaGIYsXL864fv36h1VVVR+p8fK1TUU0N7ZxDkjAA4pSEKi40h+DaWWoS9d6pbpBuo3a1v4Wk+dUm7U7d+68p5/3HPlkm9P037M/Ia+BlTLPIj13JvxTo+d8TIh0Qjog0vUJlyfW8nXajVMGsnVNVZo7OIJVt2GBrBfz19WcbcuXL09So9Ur4AebNm3qUoa6AZewh0+o97vTiz7B4lhX/8Iv6pPxXoI+o08G3iQJX9j29t/kx/4lkJgHYt+ziXl/k5cAE2h/Bov0zlqSr5H+Kr5krFz6O9iXpL+C7aPxnPsHb5M7H/fewqQAAAAASUVORK5CYII="/>
          <p:cNvSpPr>
            <a:spLocks noChangeAspect="1" noChangeArrowheads="1"/>
          </p:cNvSpPr>
          <p:nvPr/>
        </p:nvSpPr>
        <p:spPr bwMode="auto">
          <a:xfrm>
            <a:off x="21272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8" name="Picture 7"/>
          <p:cNvPicPr>
            <a:picLocks noChangeAspect="1"/>
          </p:cNvPicPr>
          <p:nvPr/>
        </p:nvPicPr>
        <p:blipFill>
          <a:blip r:embed="rId3" cstate="print"/>
          <a:stretch>
            <a:fillRect/>
          </a:stretch>
        </p:blipFill>
        <p:spPr>
          <a:xfrm>
            <a:off x="400643" y="1254034"/>
            <a:ext cx="4537117" cy="3804093"/>
          </a:xfrm>
          <a:prstGeom prst="rect">
            <a:avLst/>
          </a:prstGeom>
        </p:spPr>
      </p:pic>
      <p:pic>
        <p:nvPicPr>
          <p:cNvPr id="9" name="Picture 167" descr="http://www.animated-gifs.eu/sports-walk-run/0007.gif"/>
          <p:cNvPicPr>
            <a:picLocks noChangeAspect="1" noChangeArrowheads="1" noCrop="1"/>
          </p:cNvPicPr>
          <p:nvPr/>
        </p:nvPicPr>
        <p:blipFill>
          <a:blip r:embed="rId4" cstate="print"/>
          <a:srcRect/>
          <a:stretch>
            <a:fillRect/>
          </a:stretch>
        </p:blipFill>
        <p:spPr bwMode="auto">
          <a:xfrm>
            <a:off x="3460023" y="2675027"/>
            <a:ext cx="500063" cy="847725"/>
          </a:xfrm>
          <a:prstGeom prst="rect">
            <a:avLst/>
          </a:prstGeom>
          <a:noFill/>
          <a:ln w="9525">
            <a:noFill/>
            <a:miter lim="800000"/>
            <a:headEnd/>
            <a:tailEnd/>
          </a:ln>
        </p:spPr>
      </p:pic>
      <p:pic>
        <p:nvPicPr>
          <p:cNvPr id="10" name="Picture 167" descr="http://www.animated-gifs.eu/sports-walk-run/0007.gif"/>
          <p:cNvPicPr>
            <a:picLocks noChangeAspect="1" noChangeArrowheads="1" noCrop="1"/>
          </p:cNvPicPr>
          <p:nvPr/>
        </p:nvPicPr>
        <p:blipFill>
          <a:blip r:embed="rId4" cstate="print"/>
          <a:srcRect/>
          <a:stretch>
            <a:fillRect/>
          </a:stretch>
        </p:blipFill>
        <p:spPr bwMode="auto">
          <a:xfrm>
            <a:off x="1391738" y="2722925"/>
            <a:ext cx="500063" cy="847725"/>
          </a:xfrm>
          <a:prstGeom prst="rect">
            <a:avLst/>
          </a:prstGeom>
          <a:noFill/>
          <a:ln w="9525">
            <a:noFill/>
            <a:miter lim="800000"/>
            <a:headEnd/>
            <a:tailEnd/>
          </a:ln>
        </p:spPr>
      </p:pic>
      <p:cxnSp>
        <p:nvCxnSpPr>
          <p:cNvPr id="12" name="Straight Arrow Connector 11"/>
          <p:cNvCxnSpPr/>
          <p:nvPr/>
        </p:nvCxnSpPr>
        <p:spPr>
          <a:xfrm flipV="1">
            <a:off x="1828800" y="1554480"/>
            <a:ext cx="809897" cy="120178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2730137" y="1632857"/>
            <a:ext cx="757646" cy="10842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718457" y="1319349"/>
            <a:ext cx="4088674" cy="195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7" name="Picture 2" descr="Image result for football ball  &quot;o neills&quot;"/>
          <p:cNvPicPr>
            <a:picLocks noChangeAspect="1" noChangeArrowheads="1"/>
          </p:cNvPicPr>
          <p:nvPr/>
        </p:nvPicPr>
        <p:blipFill>
          <a:blip r:embed="rId5" cstate="print"/>
          <a:srcRect l="17600" t="7435" r="16759" b="3422"/>
          <a:stretch>
            <a:fillRect/>
          </a:stretch>
        </p:blipFill>
        <p:spPr bwMode="auto">
          <a:xfrm>
            <a:off x="1441206" y="3513908"/>
            <a:ext cx="479033" cy="496389"/>
          </a:xfrm>
          <a:prstGeom prst="rect">
            <a:avLst/>
          </a:prstGeom>
          <a:noFill/>
        </p:spPr>
      </p:pic>
    </p:spTree>
    <p:extLst>
      <p:ext uri="{BB962C8B-B14F-4D97-AF65-F5344CB8AC3E}">
        <p14:creationId xmlns:p14="http://schemas.microsoft.com/office/powerpoint/2010/main" xmlns="" val="1262743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0.01979 4.81481E-6 C -0.05972 0.02314 -0.28003 0.09976 -0.25885 0.14097 C -0.23767 0.18217 0.02813 0.22476 0.10712 0.24745 C 0.18577 0.27013 0.19688 0.25856 0.21424 0.27754 C 0.2316 0.29652 0.22066 0.34467 0.21094 0.36157 C 0.20122 0.37847 0.16702 0.37546 0.15608 0.3787 C 0.14514 0.38194 0.179 0.37939 0.14479 0.38078 C 0.11059 0.38217 0.00504 0.38518 -0.04878 0.38726 C -0.1026 0.38935 -0.14045 0.38726 -0.17778 0.39375 C -0.2151 0.40023 -0.26493 0.4074 -0.27291 0.42592 C -0.2809 0.44444 -0.30816 0.47731 -0.22621 0.50555 C -0.14427 0.53379 0.14705 0.5331 0.2191 0.59583 C 0.29115 0.65856 0.20886 0.82245 0.20608 0.88194 " pathEditMode="fixed" rAng="0" ptsTypes="aaaaaaaaaaaaa">
                                      <p:cBhvr>
                                        <p:cTn id="6" dur="5000" fill="hold"/>
                                        <p:tgtEl>
                                          <p:spTgt spid="9"/>
                                        </p:tgtEl>
                                        <p:attrNameLst>
                                          <p:attrName>ppt_x</p:attrName>
                                          <p:attrName>ppt_y</p:attrName>
                                        </p:attrNameLst>
                                      </p:cBhvr>
                                      <p:rCtr x="1100" y="44100"/>
                                    </p:animMotion>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nodeType="clickEffect">
                                  <p:stCondLst>
                                    <p:cond delay="0"/>
                                  </p:stCondLst>
                                  <p:childTnLst>
                                    <p:animMotion origin="layout" path="M -0.01979 4.81481E-6 C -0.05972 0.02314 -0.28003 0.09976 -0.25885 0.14097 C -0.23767 0.18217 0.02813 0.22476 0.10712 0.24745 C 0.18577 0.27013 0.19688 0.25856 0.21424 0.27754 C 0.2316 0.29652 0.22066 0.34467 0.21094 0.36157 C 0.20122 0.37847 0.16702 0.37546 0.15608 0.3787 C 0.14514 0.38194 0.179 0.37939 0.14479 0.38078 C 0.11059 0.38217 0.00504 0.38518 -0.04878 0.38726 C -0.1026 0.38935 -0.14045 0.38726 -0.17778 0.39375 C -0.2151 0.40023 -0.26493 0.4074 -0.27291 0.42592 C -0.2809 0.44444 -0.30816 0.47731 -0.22621 0.50555 C -0.14427 0.53379 0.14705 0.5331 0.2191 0.59583 C 0.29115 0.65856 0.20886 0.82245 0.20608 0.88194 " pathEditMode="fixed" rAng="0" ptsTypes="aaaaaaaaaaaaa">
                                      <p:cBhvr>
                                        <p:cTn id="10" dur="5000" fill="hold"/>
                                        <p:tgtEl>
                                          <p:spTgt spid="10"/>
                                        </p:tgtEl>
                                        <p:attrNameLst>
                                          <p:attrName>ppt_x</p:attrName>
                                          <p:attrName>ppt_y</p:attrName>
                                        </p:attrNameLst>
                                      </p:cBhvr>
                                      <p:rCtr x="1100" y="441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1CE0D73-ABFC-490A-B3A4-9EB0C7A671B5}"/>
              </a:ext>
            </a:extLst>
          </p:cNvPr>
          <p:cNvSpPr>
            <a:spLocks noGrp="1"/>
          </p:cNvSpPr>
          <p:nvPr>
            <p:ph idx="1"/>
          </p:nvPr>
        </p:nvSpPr>
        <p:spPr>
          <a:xfrm>
            <a:off x="5172891" y="1231422"/>
            <a:ext cx="4730021" cy="5051812"/>
          </a:xfrm>
        </p:spPr>
        <p:txBody>
          <a:bodyPr>
            <a:normAutofit/>
          </a:bodyPr>
          <a:lstStyle/>
          <a:p>
            <a:pPr marL="0" indent="0">
              <a:buNone/>
            </a:pPr>
            <a:r>
              <a:rPr lang="en-GB" sz="1400" u="sng" dirty="0" smtClean="0"/>
              <a:t>Under 6’s </a:t>
            </a:r>
            <a:r>
              <a:rPr lang="en-GB" sz="1400" dirty="0" smtClean="0"/>
              <a:t>– </a:t>
            </a:r>
            <a:r>
              <a:rPr lang="en-GB" sz="1400" dirty="0" smtClean="0"/>
              <a:t>Dribbling minefield</a:t>
            </a:r>
            <a:endParaRPr lang="en-GB" sz="1400" dirty="0" smtClean="0"/>
          </a:p>
          <a:p>
            <a:pPr marL="0" indent="0">
              <a:buNone/>
            </a:pPr>
            <a:r>
              <a:rPr lang="en-GB" sz="1400" u="sng" dirty="0" smtClean="0"/>
              <a:t>Rules</a:t>
            </a:r>
          </a:p>
          <a:p>
            <a:pPr marL="0" indent="0">
              <a:buNone/>
            </a:pPr>
            <a:r>
              <a:rPr lang="en-GB" sz="1400" dirty="0" smtClean="0"/>
              <a:t>Children dribble the ball using their feet around the various cones set out without letting the ball touch any cone before returning to the start cone. The course can be changed to increase the difficulty.</a:t>
            </a:r>
            <a:endParaRPr lang="en-GB" sz="1400" dirty="0" smtClean="0"/>
          </a:p>
          <a:p>
            <a:pPr marL="0" indent="0">
              <a:buNone/>
            </a:pPr>
            <a:r>
              <a:rPr lang="en-GB" sz="1400" u="sng" dirty="0" smtClean="0"/>
              <a:t>Coaching Points</a:t>
            </a:r>
          </a:p>
          <a:p>
            <a:pPr marL="0" indent="0">
              <a:buNone/>
            </a:pPr>
            <a:r>
              <a:rPr lang="en-GB" sz="1400" u="sng" dirty="0" smtClean="0"/>
              <a:t>Head – </a:t>
            </a:r>
            <a:r>
              <a:rPr lang="en-GB" sz="1400" dirty="0" smtClean="0"/>
              <a:t>Keep eyes on the ball while occasionally looking up to see where the cones are.</a:t>
            </a:r>
            <a:endParaRPr lang="en-GB" sz="1400" u="sng" dirty="0" smtClean="0"/>
          </a:p>
          <a:p>
            <a:pPr marL="0" indent="0">
              <a:buNone/>
            </a:pPr>
            <a:r>
              <a:rPr lang="en-GB" sz="1400" u="sng" dirty="0" smtClean="0"/>
              <a:t>Hands – </a:t>
            </a:r>
            <a:r>
              <a:rPr lang="en-GB" sz="1400" dirty="0" smtClean="0"/>
              <a:t>Use the arms to balance body as they dribble and kick the ball around the course.</a:t>
            </a:r>
            <a:endParaRPr lang="en-GB" sz="1400" u="sng" dirty="0" smtClean="0"/>
          </a:p>
          <a:p>
            <a:pPr marL="0" indent="0">
              <a:buNone/>
            </a:pPr>
            <a:r>
              <a:rPr lang="en-GB" sz="1400" u="sng" dirty="0" smtClean="0"/>
              <a:t>Feet </a:t>
            </a:r>
            <a:r>
              <a:rPr lang="en-GB" sz="1400" u="sng" dirty="0" smtClean="0"/>
              <a:t>–</a:t>
            </a:r>
            <a:r>
              <a:rPr lang="en-GB" sz="1400" dirty="0" smtClean="0"/>
              <a:t> Use the inside and outside of both feet to dribble the ball between the cones. Use the sole of the foot to stop the ball.</a:t>
            </a:r>
            <a:endParaRPr lang="en-GB" sz="1400" u="sng" dirty="0" smtClean="0"/>
          </a:p>
          <a:p>
            <a:pPr marL="0" indent="0">
              <a:buNone/>
            </a:pPr>
            <a:r>
              <a:rPr lang="en-GB" sz="1400" u="sng" dirty="0" smtClean="0"/>
              <a:t>Equipment</a:t>
            </a:r>
            <a:r>
              <a:rPr lang="en-GB" sz="1400" dirty="0" smtClean="0"/>
              <a:t> </a:t>
            </a:r>
            <a:r>
              <a:rPr lang="en-GB" sz="1400" dirty="0" smtClean="0"/>
              <a:t>– </a:t>
            </a:r>
          </a:p>
          <a:p>
            <a:pPr marL="0" indent="0">
              <a:buNone/>
            </a:pPr>
            <a:r>
              <a:rPr lang="en-GB" sz="1400" dirty="0" smtClean="0"/>
              <a:t>1 ball and 10 cones or replace with household items.</a:t>
            </a:r>
            <a:endParaRPr lang="en-GB" sz="1400" dirty="0" smtClean="0"/>
          </a:p>
        </p:txBody>
      </p:sp>
      <p:sp>
        <p:nvSpPr>
          <p:cNvPr id="4" name="Footer Placeholder 3">
            <a:extLst>
              <a:ext uri="{FF2B5EF4-FFF2-40B4-BE49-F238E27FC236}">
                <a16:creationId xmlns:a16="http://schemas.microsoft.com/office/drawing/2014/main" xmlns="" id="{676C94AE-9C88-4F83-85F4-9C533449C6E6}"/>
              </a:ext>
            </a:extLst>
          </p:cNvPr>
          <p:cNvSpPr>
            <a:spLocks noGrp="1"/>
          </p:cNvSpPr>
          <p:nvPr>
            <p:ph type="ftr" sz="quarter" idx="11"/>
          </p:nvPr>
        </p:nvSpPr>
        <p:spPr>
          <a:xfrm>
            <a:off x="2947194" y="6271551"/>
            <a:ext cx="6297612" cy="365125"/>
          </a:xfrm>
        </p:spPr>
        <p:txBody>
          <a:bodyPr/>
          <a:lstStyle/>
          <a:p>
            <a:pPr algn="ctr"/>
            <a:r>
              <a:rPr lang="en-GB" sz="1800" dirty="0"/>
              <a:t>Tyrone GAA- Coaching &amp; Games</a:t>
            </a:r>
          </a:p>
        </p:txBody>
      </p:sp>
      <p:pic>
        <p:nvPicPr>
          <p:cNvPr id="5" name="Picture 4">
            <a:extLst>
              <a:ext uri="{FF2B5EF4-FFF2-40B4-BE49-F238E27FC236}">
                <a16:creationId xmlns:a16="http://schemas.microsoft.com/office/drawing/2014/main" xmlns="" id="{8086F6E1-1194-486C-A3F9-2730CF2E690E}"/>
              </a:ext>
            </a:extLst>
          </p:cNvPr>
          <p:cNvPicPr>
            <a:picLocks noChangeAspect="1"/>
          </p:cNvPicPr>
          <p:nvPr/>
        </p:nvPicPr>
        <p:blipFill>
          <a:blip r:embed="rId2" cstate="print"/>
          <a:stretch>
            <a:fillRect/>
          </a:stretch>
        </p:blipFill>
        <p:spPr>
          <a:xfrm>
            <a:off x="536844" y="5459744"/>
            <a:ext cx="1404498" cy="1398256"/>
          </a:xfrm>
          <a:prstGeom prst="rect">
            <a:avLst/>
          </a:prstGeom>
        </p:spPr>
      </p:pic>
      <p:sp>
        <p:nvSpPr>
          <p:cNvPr id="6" name="Rectangle 5">
            <a:extLst>
              <a:ext uri="{FF2B5EF4-FFF2-40B4-BE49-F238E27FC236}">
                <a16:creationId xmlns:a16="http://schemas.microsoft.com/office/drawing/2014/main" xmlns="" id="{0300D3AF-C1D1-40A2-A836-AAC6CBCA3153}"/>
              </a:ext>
            </a:extLst>
          </p:cNvPr>
          <p:cNvSpPr/>
          <p:nvPr/>
        </p:nvSpPr>
        <p:spPr>
          <a:xfrm>
            <a:off x="3646898" y="203590"/>
            <a:ext cx="2922595" cy="923330"/>
          </a:xfrm>
          <a:prstGeom prst="rect">
            <a:avLst/>
          </a:prstGeom>
          <a:noFill/>
        </p:spPr>
        <p:txBody>
          <a:bodyPr wrap="none" lIns="91440" tIns="45720" rIns="91440" bIns="45720">
            <a:spAutoFit/>
          </a:bodyPr>
          <a:lstStyle/>
          <a:p>
            <a:pPr algn="ctr"/>
            <a:r>
              <a:rPr lang="en-US" sz="5400" b="1" dirty="0" smtClean="0">
                <a:ln w="12700" cmpd="sng">
                  <a:solidFill>
                    <a:schemeClr val="accent4"/>
                  </a:solidFill>
                  <a:prstDash val="solid"/>
                </a:ln>
                <a:solidFill>
                  <a:srgbClr val="FF0000"/>
                </a:solidFill>
              </a:rPr>
              <a:t>Kickpass</a:t>
            </a:r>
            <a:endParaRPr lang="en-US" sz="5400" b="1" cap="none" spc="0" dirty="0">
              <a:ln w="12700" cmpd="sng">
                <a:solidFill>
                  <a:schemeClr val="accent4"/>
                </a:solidFill>
                <a:prstDash val="solid"/>
              </a:ln>
              <a:solidFill>
                <a:srgbClr val="FF0000"/>
              </a:solidFill>
              <a:effectLst/>
            </a:endParaRPr>
          </a:p>
        </p:txBody>
      </p:sp>
      <p:sp>
        <p:nvSpPr>
          <p:cNvPr id="19458" name="AutoShape 2" descr="data:image/jpg;base64,%20/9j/4AAQSkZJRgABAQEAYABgAAD/2wBDAAUDBAQEAwUEBAQFBQUGBwwIBwcHBw8LCwkMEQ8SEhEPERETFhwXExQaFRERGCEYGh0dHx8fExciJCIeJBweHx7/2wBDAQUFBQcGBw4ICA4eFBEUHh4eHh4eHh4eHh4eHh4eHh4eHh4eHh4eHh4eHh4eHh4eHh4eHh4eHh4eHh4eHh4eHh7/wAARCACWAHo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1fxN10v8A7BkH8jWRWv4m66X/ANgyD+RrIr8Xxn8aX9dD86xH8RhRRRXKYhRRRQAUUUUAFFFFABRRRQAUUUUAW9G/5DNj/wBfMf8A6EKj1/8A5D2of9fUn/oRqTRv+QzY/wDXzH/6EKj1/wD5D2of9fUn/oRref8Au3/b36Gr/g/P9DpdRt9AlttLbUtUuraf+z4Rsjt94xg4Oap/YvCP/Qe1D/wCqt4m66X/ANgyD+RrIrtxOJhGo06UX/4F2/xHRWrRU2uRP7/8zoPsXhH/AKD2of8AgFR9i8I/9B7UP/AKuforD63D/nzH/wAm/wDkjP6xH/n3H8f8zoPsXhH/AKD2of8AgFR9i8I/9B7UP/AKufoo+tw/58x/8m/+SD6xH/n3H8f8zoPsXhH/AKD2of8AgFR9i8I/9B7UP/AKufoo+tw/58x/8m/+SD6xH/n3H8f8zoPsXhH/AKD2of8AgFR9i8I/9B7UP/AKufoo+tw/58x/8m/+SD6xH/n3H8f8zoPsXhH/AKD2of8AgFR9i8I/9B7UP/AKufoo+tw/58x/8m/+SD6xH/n3H8f8zoPsXhH/AKD2of8AgFR9i8I/9B7UP/AKufoo+tw/58x/8m/+SD6xH/n3H8f8zqNLs/Co1O0MWt3zyCdCimzwCdwwM1z2v/8AId1D/r6k/wDQjUmjf8hmx/6+Y/8A0IVHr/8AyHtQ/wCvqT/0I0YiqqmGVoKPvdL9vNsKtRTo6RS16X7ebZoeJuul/wDYMg/kayK1/E3XS/8AsGQfyNZFRjP40v66EYj+IwooorlMQooooAKKKKACiiigAooooAKKKKALejf8hmx/6+Y//QhUev8A/Ie1D/r6k/8AQjUmjf8AIZsf+vmP/wBCFR6//wAh7UP+vqT/ANCNbz/3b/t79DV/wfn+hoeJuul/9gyD+RrIrrdRfw4trpY1WHVXuP7Ph5tmQJtwcfe5zVPzPBX/AD7a/wD99xV3YnCKVRy9pFfPy9DorUFKbfOjnqK6HzPBX/Ptr/8A33FR5ngr/n21/wD77irD6kv+fsfvf+Rn9XX86+//AIBz1FdD5ngr/n21/wD77io8zwV/z7a//wB9xUfUl/z9j97/AMg+rr+dff8A8A56iuh8zwV/z7a//wB9xUeZ4K/59tf/AO+4qPqS/wCfsfvf+QfV1/Ovv/4Bz1FdD5ngr/n21/8A77io8zwV/wA+2v8A/fcVH1Jf8/Y/e/8AIPq6/nX3/wDAOeorofM8Ff8APtr/AP33FR5ngr/n21//AL7io+pL/n7H73/kH1dfzr7/APgHPUV0PmeCv+fbX/8AvuKjzPBX/Ptr/wD33FR9SX/P2P3v/IPq6/nX3/8AAMnRv+QzY/8AXzH/AOhCo9f/AOQ9qH/X1J/6Ea6LTJPB39p2nk2+uCTz02Fnixu3DGfbNc7r/wDyHdQ/6+pP/QjSxFH2WGXvJ+909Aq0+Sjunr09DQ8TddL/AOwZB/I1kVr+Juul/wDYMg/kayKjGfxpf10IxH8RhRRRXKYhRRRQAUZrR0XVP7NMp+w2t15mP9em7bj0rS/4Sr/qBaT/AN+q66dKhKKc6ln2s2bwp0mrynZ+hzlFa+ra5/aFp9n/ALMsbb5g2+GPDcdqyKxqxhGVoSuvSxnUjGLtF3CiiisiAooooAt6N/yGbH/r5j/9CFR6/wD8h7UP+vqT/wBCNSaN/wAhmx/6+Y//AEIVHr//ACHtQ/6+pP8A0I1vP/dv+3v0NX/B+f6F/wATsAdLyQP+JZB/I1kbl/vD8667UPEeraXa6Xa2U8aRf2fC2GhRjkg55Iqp/wAJp4h/5+of/AaP/Cu7E08K6j5qkk/8KfT/ABL8jorRoc75pO/p/wDbHObl/vD86Ny/3h+ddH/wmniH/n6h/wDAaP8Awo/4TTxD/wA/UP8A4DR/4Vh7PB/8/Jf+AL/5Mz5MP/O//AV/8kc5uX+8Pzo3L/eH510f/CaeIf8An6h/8Bo/8KP+E08Q/wDP1D/4DR/4Uezwf/PyX/gC/wDkw5MP/O//AAFf/JHObl/vD86Ny/3h+ddH/wAJp4h/5+of/AaP/Cj/AITTxD/z9Q/+A0f+FHs8H/z8l/4Av/kw5MP/ADv/AMBX/wAkc5uX+8Pzo3L/AHh+ddH/AMJp4h/5+of/AAGj/wAKP+E08Q/8/UP/AIDR/wCFHs8H/wA/Jf8AgC/+TDkw/wDO/wDwFf8AyRzm5f7w/Ojcv94fnXR/8Jp4h/5+of8AwGj/AMKP+E08Q/8AP1D/AOA0f+FHs8H/AM/Jf+AL/wCTDkw/87/8BX/yRzm5f7w/Ojcv94fnXR/8Jp4h/wCfqH/wGj/wo/4TTxD/AM/UP/gNH/hR7PB/8/Jf+AL/AOTDkw/87/8AAV/8kY+jMv8AbNj8w/4+Y+/+0KZr/wDyHtQ/6+pP/QjXR6Z4w16bU7SGS6hKPOisPs8Y4LAHtXOa/wD8h3UP+vqT/wBCNLERpRwy9lJv3uqt09WFVU1R9xt69Vbp6s0PE3XS/wDsGQfyNZFa/ibrpf8A2DIP5Gsioxn8aX9dCMR/EYUUUVymIUUUUAFFFFABRRRQAUUUUAFFFFAFvRv+QzY/9fMf/oQqPX/+Q9qH/X1J/wChGpNG/wCQzY/9fMf/AKEKj1//AJD2of8AX1J/6Ea3n/u3/b36Gr/g/P8AQ0PE3XS/+wZB/I1kVs+JI5G/ssrG7D+zYOQpPY1leTN/zxl/74NaYuL9tLT+rFYhP2jI6Kk8mb/njL/3waPJm/54y/8AfBrm5X2MbPsR0VJ5M3/PGX/vg0eTN/zxl/74NHK+wWfYjoqTyZv+eMv/AHwaPJm/54y/98GjlfYLPsR0VJ5M3/PGX/vg0eTN/wA8Zf8Avg0cr7BZ9iOipPJm/wCeMv8A3waPJm/54y/98GjlfYLPsR0VJ5M3/PGX/vg0eTN/zxl/74NHK+wWfYn0b/kM2P8A18x/+hCo9f8A+Q9qH/X1J/6Ean0aGb+2LHMMgH2mP+A/3hUGv/8AIe1D/r6k/wDQjW001hv+3v0NJL9z8/0Ok1LxBq2mW2l2tnciOL+zoWxsB5IPrVP/AITDxB/z+j/v2v8AhVfxN10v/sGQfyNZFdmJx2JhVcY1GkvN9jorYmtGbUZu3qb/APwmHiD/AJ/R/wB+1/wo/wCEw8Qf8/o/79r/AIVgUVh/aOL/AOfsvvZl9br/AM7+9m//AMJh4g/5/R/37X/Cj/hMPEH/AD+j/v2v+FYFFH9o4v8A5+y+9h9br/zv72b/APwmHiD/AJ/R/wB+1/wo/wCEw8Qf8/o/79r/AIVgUUf2ji/+fsvvYfW6/wDO/vZv/wDCYeIP+f0f9+1/wo/4TDxB/wA/o/79r/hWBRR/aOL/AOfsvvYfW6/87+9m/wD8Jh4g/wCf0f8Aftf8KP8AhMPEH/P6P+/a/wCFYFFH9o4v/n7L72H1uv8Azv72b/8AwmHiD/n9H/ftf8KP+Ew8Qf8AP6P+/a/4VgUUf2ji/wDn7L72H1uv/O/vZ0+l+LNel1O0ikvAUedFYeWvILAGuf1//kO6h/19Sf8AoRqTRv8AkM2P/XzH/wChCo9f/wCQ9qH/AF9Sf+hGjEYirWwy9pJu0urv0HVqzqUffbev6Gh4m66X/wBgyD+RrIooqMZ/Gl/XQjEfxGFFFFcpiFFFFABRRRQAUUUUAFFFFABRRRQBb0b/AJDNj/18x/8AoQqPX/8AkPah/wBfUn/oRooref8Au3/b36Gr/g/P9D//2Q=="/>
          <p:cNvSpPr>
            <a:spLocks noChangeAspect="1" noChangeArrowheads="1"/>
          </p:cNvSpPr>
          <p:nvPr/>
        </p:nvSpPr>
        <p:spPr bwMode="auto">
          <a:xfrm>
            <a:off x="21272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19460" name="AutoShape 4" descr="data:image/png;base64,%20iVBORw0KGgoAAAANSUhEUgAAACsAAAAlCAYAAADbVxCwAAAAAXNSR0IArs4c6QAAAARnQU1BAACxjwv8YQUAAAAJcEhZcwAADsMAAA7DAcdvqGQAAAjoSURBVFhHzZhbaFVXEIZXzjnGGGPUaGK8Jxpj1HqpCiJRRCUgohS14CXtQ7Hxoa1vLfRB0Ic+laJCsQ8KCkUQW6R9UAhqQUqiqVSNRg2oiUbNxUtiEjUmxnNO/29y1m7UWNAiZGBlr733rJl//plZa58kxePxAe7tJaoRT0pKivfc/j8RhiRdGCF70DN/Td4FbEwgAfvepBd4PxBR0w/B9iXCGfK093sRQbF3AUs2+qyp9y1vUwa+mWis18rg+PHjY+7du5ddV1cX6ejocAMGDHDDhw+PMyZOnBhdsmRJo9Y1JdTfSf4TrIx3J6ZWMzt27EiurKxMGTZsWGF+fv5n165dS2tpaYmGw+GUwYMHZ0on48GDB+GEvotEIhagrgTXHI1Ga6V7W8E0jB8/viYvL68yKyvr4ZYtWzp6+3qTvAb23Llzbt68eVFqRPNZBw8e/ECghgpUjpwWtLe35ycnJ+dlZmZGACQALqTSFwg3cOBAuw4aNMilpaW51NRUY1i2AOy6urocrMuWe/jwYVz3nXp/V+/LpfuHSKjbtWtXlbLRmoDzkrwK1kCeOHFiwv79+z95/vz558+ePct98eKFOU1JSXECaw55JjZdenq6Eztu5MiRpN2NGDHCDRkyxICjD0hAc68gXSwWc62trU4l41Qy7saNG662tta1tbWRjTbZODt06NA9hw4dKhUJXQlcJr3BxjTSt23b9uXly5e/amxsHAUIHAAKY0qxE3gDIBZsAIJBMICSI9PnmRfewTjglRGXnZ1twZGRO3fuWDbPnDlj4B8/fgzornHjxv2lWv9xz549R0SglZMHC9DI9u3bvzt79uzXzc3Nbvr06eYUJrhXKRirOMUhg/TCJGlHfAlwJSAC9YERCOmvr6+3rLCusLDQFRQUGMtlZWXu9OnTAWAC0fqWGTNmrD9w4MBJ7BtYOe0W0IKLFy+efPTo0VgcqG6NCeqMNFVUVLju7m43duzYoBZJJ4PnsmNXAiBA7hGcYo8gYHPy5MkWjN8xNmzY4CZNmmTslpeXmy/IwRZrhKFi9+7dK+bPn98WXr16dXjv3r2xCRMmTBHQLwQkgjMc+BTjuLOz04zwTnpWazClujZQsEgQNBYZ4cpawOMYtpqamlx1dbW7deuWkUBJ+VK6cOGCvafc8IVPAlUWsmTvT/VRTcDsmjVrlgnEcTkJwyiSkZFhDQTAp0+fups3b74UOcwACh2aigFomGMNOoACqM8CJQAQbC9dutTNnj3b6ha7lBlg0cEG9gW4W01XfOzYsV8DsCtWrChW7RwUw+YcJzhESAcMeRZ5jgOM88zrMccJurDCQHiWSKkFp8YxRtn2CJzGBSTBYQum0cWO2H4uLJuUySMB2FWrVn2j4v6eiH194RxjOENYzJwSIXocMyedMApzpNA3FoPAcc4ccAAiS5CBLvcI7xiAZEcBA80oAtmLP9YOdSwAu3Llyu2KcAdgAEz9sXXBgLYxc3D//n2791sYc54j1CnOAOGDI90AJ0ie+2fowTqACJrBHF0CGzVqlOmdP3+egJ5obZGYrQg+ZAAMk541thMW61g0w5s3b3Zr1661AHTOu7lz59o7DgJfYwCHKWyw9smTJxYUYNHhOdkACL54D7uUE0Sgh6+7d+/ac3pA9qLSbQdjAFaGujDihTKg6/UtYEB8IDCgHcQtW7bM2CSA4uJiSx0BzJo1KzgYcnNzDRx1SFAItQmzvsR61ypzrpDA1oZfsRqVzw7WBmDlgI9qi5raIyqAkZYpU6a4o0ePWsfCGHsiQ+e7bV90Owyiy3vAIDjDJsBgiuGPasRn0a9D8MsabCeyFNOJ18m7EE4RAWsnKtJAvZIaOp6FnDIww+bNqcNzglqwYIFraGhwV65csUby+y/12btx2ILQ50oDMScQ7rGPX4ADmj349u3bVm485/3UqVMtuhAnFaIXDUTnG4RUYhiDHIWwjSGai2DQYY8cPXp0UALMAcnWxPlPTbKeUkDfkwFY/HhWCYjsUPOUDmu8oCuwtjcGZSBjTQLxiDnKgOI6bdo0606+BQBXU1MTnGSc5dpSrBl5zqEBWK6sJ0DYBgglAEBKAuAwCRAAU27UOFfu2WVYQ7DCFFdD95QBf7QotG7dulpNyzGCQ1jNyclx+l4wcBjwJxofIewI3ONQe7Q1JAyJBcfBAji+I8aMGROkGEAAZQ0MQwZBe3+knMDJBEEBXBn6U9l/FoDlWlRU1KbFpTQKDOCY7YQ9dubMmQZA53MAmjMeXcCjRwp9KmkihCYBNIC44hyQAGEtYLlnThCUIXrYo7QAr8B+1tW2KcDywW0FvHHjxkNi6HeUMMxWwqfi1atXzQAMUA6wBQPU7sKFC1lqAc6ZM8fmgKVmaUpsoOf7wTOKD0Byz6BkCIqSww+g1QO/rV+/vsyMSkJa1HOwS0pKSlqU0q2KqhxDsOsHGzXAL126ZPVJ2nBAbfK1hA7MEqSvTeY4BjBzBiAAyuAdJUHaEe4pFQULpp8EXJBKWuylpOdc7CWlpaXt+rY9pbocLcA5YjAZhjDIdgKjlAJlAVCc85zgaAiCQADInolQGoCjdgkQHVhkECTPaS4xHFdmq9Ur34qwH/bt2/fYDCTkjb//FXHk8OHDC7SnfirghTKYeerUqTSlejAAAU06STkp5p5GpNYAR60zhy2CINUI73jmmRXgNgVfo8BuqSFPLlq06JetW7c2m/Ir0idYAQ3rsAjp67ybuTb9XJVBhnaGIYsXL864fv36h1VVVR+p8fK1TUU0N7ZxDkjAA4pSEKi40h+DaWWoS9d6pbpBuo3a1v4Wk+dUm7U7d+68p5/3HPlkm9P037M/Ia+BlTLPIj13JvxTo+d8TIh0Qjog0vUJlyfW8nXajVMGsnVNVZo7OIJVt2GBrBfz19WcbcuXL09So9Ur4AebNm3qUoa6AZewh0+o97vTiz7B4lhX/8Iv6pPxXoI+o08G3iQJX9j29t/kx/4lkJgHYt+ziXl/k5cAE2h/Bov0zlqSr5H+Kr5krFz6O9iXpL+C7aPxnPsHb5M7H/fewqQAAAAASUVORK5CYII="/>
          <p:cNvSpPr>
            <a:spLocks noChangeAspect="1" noChangeArrowheads="1"/>
          </p:cNvSpPr>
          <p:nvPr/>
        </p:nvSpPr>
        <p:spPr bwMode="auto">
          <a:xfrm>
            <a:off x="21272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8" name="Picture 7"/>
          <p:cNvPicPr>
            <a:picLocks noChangeAspect="1"/>
          </p:cNvPicPr>
          <p:nvPr/>
        </p:nvPicPr>
        <p:blipFill>
          <a:blip r:embed="rId3" cstate="print"/>
          <a:stretch>
            <a:fillRect/>
          </a:stretch>
        </p:blipFill>
        <p:spPr>
          <a:xfrm>
            <a:off x="400643" y="1254034"/>
            <a:ext cx="4537117" cy="3804093"/>
          </a:xfrm>
          <a:prstGeom prst="rect">
            <a:avLst/>
          </a:prstGeom>
        </p:spPr>
      </p:pic>
      <p:pic>
        <p:nvPicPr>
          <p:cNvPr id="9" name="Picture 167" descr="http://www.animated-gifs.eu/sports-walk-run/0007.gif"/>
          <p:cNvPicPr>
            <a:picLocks noChangeAspect="1" noChangeArrowheads="1" noCrop="1"/>
          </p:cNvPicPr>
          <p:nvPr/>
        </p:nvPicPr>
        <p:blipFill>
          <a:blip r:embed="rId4" cstate="print"/>
          <a:srcRect/>
          <a:stretch>
            <a:fillRect/>
          </a:stretch>
        </p:blipFill>
        <p:spPr bwMode="auto">
          <a:xfrm>
            <a:off x="2401932" y="1277301"/>
            <a:ext cx="500063" cy="847725"/>
          </a:xfrm>
          <a:prstGeom prst="rect">
            <a:avLst/>
          </a:prstGeom>
          <a:noFill/>
          <a:ln w="9525">
            <a:noFill/>
            <a:miter lim="800000"/>
            <a:headEnd/>
            <a:tailEnd/>
          </a:ln>
        </p:spPr>
      </p:pic>
      <p:pic>
        <p:nvPicPr>
          <p:cNvPr id="10" name="Picture 9" descr="YellowCone.png"/>
          <p:cNvPicPr>
            <a:picLocks noChangeAspect="1"/>
          </p:cNvPicPr>
          <p:nvPr/>
        </p:nvPicPr>
        <p:blipFill>
          <a:blip r:embed="rId5" cstate="print"/>
          <a:stretch>
            <a:fillRect/>
          </a:stretch>
        </p:blipFill>
        <p:spPr>
          <a:xfrm>
            <a:off x="2209339" y="2615370"/>
            <a:ext cx="288000" cy="288000"/>
          </a:xfrm>
          <a:prstGeom prst="rect">
            <a:avLst/>
          </a:prstGeom>
        </p:spPr>
      </p:pic>
      <p:pic>
        <p:nvPicPr>
          <p:cNvPr id="11" name="Picture 10" descr="WhiteCone.png"/>
          <p:cNvPicPr>
            <a:picLocks noChangeAspect="1"/>
          </p:cNvPicPr>
          <p:nvPr/>
        </p:nvPicPr>
        <p:blipFill>
          <a:blip r:embed="rId6" cstate="print"/>
          <a:stretch>
            <a:fillRect/>
          </a:stretch>
        </p:blipFill>
        <p:spPr>
          <a:xfrm>
            <a:off x="2993111" y="2425146"/>
            <a:ext cx="288000" cy="288000"/>
          </a:xfrm>
          <a:prstGeom prst="rect">
            <a:avLst/>
          </a:prstGeom>
        </p:spPr>
      </p:pic>
      <p:pic>
        <p:nvPicPr>
          <p:cNvPr id="12" name="Picture 11" descr="GreenCone.png"/>
          <p:cNvPicPr>
            <a:picLocks noChangeAspect="1"/>
          </p:cNvPicPr>
          <p:nvPr/>
        </p:nvPicPr>
        <p:blipFill>
          <a:blip r:embed="rId7" cstate="print"/>
          <a:stretch>
            <a:fillRect/>
          </a:stretch>
        </p:blipFill>
        <p:spPr>
          <a:xfrm>
            <a:off x="2052585" y="3880844"/>
            <a:ext cx="288000" cy="288000"/>
          </a:xfrm>
          <a:prstGeom prst="rect">
            <a:avLst/>
          </a:prstGeom>
        </p:spPr>
      </p:pic>
      <p:pic>
        <p:nvPicPr>
          <p:cNvPr id="13" name="Picture 12" descr="RedCone.png"/>
          <p:cNvPicPr>
            <a:picLocks noChangeAspect="1"/>
          </p:cNvPicPr>
          <p:nvPr/>
        </p:nvPicPr>
        <p:blipFill>
          <a:blip r:embed="rId8" cstate="print"/>
          <a:stretch>
            <a:fillRect/>
          </a:stretch>
        </p:blipFill>
        <p:spPr>
          <a:xfrm>
            <a:off x="3476439" y="2292975"/>
            <a:ext cx="288000" cy="288000"/>
          </a:xfrm>
          <a:prstGeom prst="rect">
            <a:avLst/>
          </a:prstGeom>
        </p:spPr>
      </p:pic>
      <p:pic>
        <p:nvPicPr>
          <p:cNvPr id="14" name="Picture 13" descr="BlueCone.png"/>
          <p:cNvPicPr>
            <a:picLocks noChangeAspect="1"/>
          </p:cNvPicPr>
          <p:nvPr/>
        </p:nvPicPr>
        <p:blipFill>
          <a:blip r:embed="rId9" cstate="print"/>
          <a:stretch>
            <a:fillRect/>
          </a:stretch>
        </p:blipFill>
        <p:spPr>
          <a:xfrm>
            <a:off x="2640415" y="3165381"/>
            <a:ext cx="288000" cy="288000"/>
          </a:xfrm>
          <a:prstGeom prst="rect">
            <a:avLst/>
          </a:prstGeom>
        </p:spPr>
      </p:pic>
      <p:pic>
        <p:nvPicPr>
          <p:cNvPr id="15" name="Picture 14" descr="RedCone.png"/>
          <p:cNvPicPr>
            <a:picLocks noChangeAspect="1"/>
          </p:cNvPicPr>
          <p:nvPr/>
        </p:nvPicPr>
        <p:blipFill>
          <a:blip r:embed="rId8" cstate="print"/>
          <a:stretch>
            <a:fillRect/>
          </a:stretch>
        </p:blipFill>
        <p:spPr>
          <a:xfrm>
            <a:off x="1329776" y="3346711"/>
            <a:ext cx="288000" cy="288000"/>
          </a:xfrm>
          <a:prstGeom prst="rect">
            <a:avLst/>
          </a:prstGeom>
        </p:spPr>
      </p:pic>
      <p:pic>
        <p:nvPicPr>
          <p:cNvPr id="16" name="Picture 15" descr="BlueCone.png"/>
          <p:cNvPicPr>
            <a:picLocks noChangeAspect="1"/>
          </p:cNvPicPr>
          <p:nvPr/>
        </p:nvPicPr>
        <p:blipFill>
          <a:blip r:embed="rId9" cstate="print"/>
          <a:stretch>
            <a:fillRect/>
          </a:stretch>
        </p:blipFill>
        <p:spPr>
          <a:xfrm>
            <a:off x="4007660" y="3722729"/>
            <a:ext cx="288000" cy="288000"/>
          </a:xfrm>
          <a:prstGeom prst="rect">
            <a:avLst/>
          </a:prstGeom>
        </p:spPr>
      </p:pic>
      <p:pic>
        <p:nvPicPr>
          <p:cNvPr id="17" name="Picture 16" descr="GreenCone.png"/>
          <p:cNvPicPr>
            <a:picLocks noChangeAspect="1"/>
          </p:cNvPicPr>
          <p:nvPr/>
        </p:nvPicPr>
        <p:blipFill>
          <a:blip r:embed="rId7" cstate="print"/>
          <a:stretch>
            <a:fillRect/>
          </a:stretch>
        </p:blipFill>
        <p:spPr>
          <a:xfrm>
            <a:off x="1512653" y="2243632"/>
            <a:ext cx="288000" cy="288000"/>
          </a:xfrm>
          <a:prstGeom prst="rect">
            <a:avLst/>
          </a:prstGeom>
        </p:spPr>
      </p:pic>
      <p:pic>
        <p:nvPicPr>
          <p:cNvPr id="18" name="Picture 17" descr="YellowCone.png"/>
          <p:cNvPicPr>
            <a:picLocks noChangeAspect="1"/>
          </p:cNvPicPr>
          <p:nvPr/>
        </p:nvPicPr>
        <p:blipFill>
          <a:blip r:embed="rId5" cstate="print"/>
          <a:stretch>
            <a:fillRect/>
          </a:stretch>
        </p:blipFill>
        <p:spPr>
          <a:xfrm>
            <a:off x="3942345" y="2937585"/>
            <a:ext cx="288000" cy="288000"/>
          </a:xfrm>
          <a:prstGeom prst="rect">
            <a:avLst/>
          </a:prstGeom>
        </p:spPr>
      </p:pic>
      <p:pic>
        <p:nvPicPr>
          <p:cNvPr id="19" name="Picture 18" descr="WhiteCone.png"/>
          <p:cNvPicPr>
            <a:picLocks noChangeAspect="1"/>
          </p:cNvPicPr>
          <p:nvPr/>
        </p:nvPicPr>
        <p:blipFill>
          <a:blip r:embed="rId6" cstate="print"/>
          <a:stretch>
            <a:fillRect/>
          </a:stretch>
        </p:blipFill>
        <p:spPr>
          <a:xfrm>
            <a:off x="3067134" y="3766266"/>
            <a:ext cx="288000" cy="288000"/>
          </a:xfrm>
          <a:prstGeom prst="rect">
            <a:avLst/>
          </a:prstGeom>
        </p:spPr>
      </p:pic>
      <p:pic>
        <p:nvPicPr>
          <p:cNvPr id="21" name="Picture 2" descr="Image result for football ball  &quot;o neills&quot;"/>
          <p:cNvPicPr>
            <a:picLocks noChangeAspect="1" noChangeArrowheads="1"/>
          </p:cNvPicPr>
          <p:nvPr/>
        </p:nvPicPr>
        <p:blipFill>
          <a:blip r:embed="rId10" cstate="print"/>
          <a:srcRect l="17600" t="7435" r="16759" b="3422"/>
          <a:stretch>
            <a:fillRect/>
          </a:stretch>
        </p:blipFill>
        <p:spPr bwMode="auto">
          <a:xfrm>
            <a:off x="2433982" y="2063930"/>
            <a:ext cx="479033" cy="496389"/>
          </a:xfrm>
          <a:prstGeom prst="rect">
            <a:avLst/>
          </a:prstGeom>
          <a:noFill/>
        </p:spPr>
      </p:pic>
    </p:spTree>
    <p:extLst>
      <p:ext uri="{BB962C8B-B14F-4D97-AF65-F5344CB8AC3E}">
        <p14:creationId xmlns:p14="http://schemas.microsoft.com/office/powerpoint/2010/main" xmlns="" val="1262743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0.01979 4.81481E-6 C -0.05972 0.02314 -0.28003 0.09976 -0.25885 0.14097 C -0.23767 0.18217 0.02813 0.22476 0.10712 0.24745 C 0.18577 0.27013 0.19688 0.25856 0.21424 0.27754 C 0.2316 0.29652 0.22066 0.34467 0.21094 0.36157 C 0.20122 0.37847 0.16702 0.37546 0.15608 0.3787 C 0.14514 0.38194 0.179 0.37939 0.14479 0.38078 C 0.11059 0.38217 0.00504 0.38518 -0.04878 0.38726 C -0.1026 0.38935 -0.14045 0.38726 -0.17778 0.39375 C -0.2151 0.40023 -0.26493 0.4074 -0.27291 0.42592 C -0.2809 0.44444 -0.30816 0.47731 -0.22621 0.50555 C -0.14427 0.53379 0.14705 0.5331 0.2191 0.59583 C 0.29115 0.65856 0.20886 0.82245 0.20608 0.88194 " pathEditMode="fixed" rAng="0" ptsTypes="aaaaaaaaaaaaa">
                                      <p:cBhvr>
                                        <p:cTn id="6" dur="5000" fill="hold"/>
                                        <p:tgtEl>
                                          <p:spTgt spid="9"/>
                                        </p:tgtEl>
                                        <p:attrNameLst>
                                          <p:attrName>ppt_x</p:attrName>
                                          <p:attrName>ppt_y</p:attrName>
                                        </p:attrNameLst>
                                      </p:cBhvr>
                                      <p:rCtr x="1100" y="441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Custom 1">
      <a:dk1>
        <a:sysClr val="windowText" lastClr="000000"/>
      </a:dk1>
      <a:lt1>
        <a:sysClr val="window" lastClr="FFFFFF"/>
      </a:lt1>
      <a:dk2>
        <a:srgbClr val="2C3C43"/>
      </a:dk2>
      <a:lt2>
        <a:srgbClr val="EBEBEB"/>
      </a:lt2>
      <a:accent1>
        <a:srgbClr val="C00000"/>
      </a:accent1>
      <a:accent2>
        <a:srgbClr val="FF0000"/>
      </a:accent2>
      <a:accent3>
        <a:srgbClr val="808080"/>
      </a:accent3>
      <a:accent4>
        <a:srgbClr val="000000"/>
      </a:accent4>
      <a:accent5>
        <a:srgbClr val="C42F1A"/>
      </a:accent5>
      <a:accent6>
        <a:srgbClr val="FF0000"/>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TM02900688[[fn=Facet]]</Template>
  <TotalTime>1643</TotalTime>
  <Words>2167</Words>
  <Application>Microsoft Office PowerPoint</Application>
  <PresentationFormat>Custom</PresentationFormat>
  <Paragraphs>194</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Facet</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Erin McKee</dc:creator>
  <cp:lastModifiedBy>user</cp:lastModifiedBy>
  <cp:revision>43</cp:revision>
  <dcterms:created xsi:type="dcterms:W3CDTF">2020-03-19T14:32:14Z</dcterms:created>
  <dcterms:modified xsi:type="dcterms:W3CDTF">2020-03-23T19:40:57Z</dcterms:modified>
</cp:coreProperties>
</file>